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 id="2147483691" r:id="rId2"/>
    <p:sldMasterId id="2147483718" r:id="rId3"/>
  </p:sldMasterIdLst>
  <p:notesMasterIdLst>
    <p:notesMasterId r:id="rId4"/>
  </p:notesMasterIdLst>
  <p:handoutMasterIdLst>
    <p:handoutMasterId r:id="rId5"/>
  </p:handoutMasterIdLst>
  <p:sldSz cx="12192000" cy="6858000"/>
  <p:notesSz cx="6858000" cy="9144000"/>
  <p:embeddedFontLst>
    <p:embeddedFont>
      <p:font typeface="Poppins" panose="00000500000000000000" pitchFamily="2" charset="0"/>
      <p:regular r:id="rId6"/>
      <p:bold r:id="rId7"/>
      <p:italic r:id="rId8"/>
      <p:boldItalic r:id="rId9"/>
    </p:embeddedFont>
    <p:embeddedFont>
      <p:font typeface="Poppins Medium" panose="00000600000000000000" pitchFamily="2"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682">
          <p15:clr>
            <a:srgbClr val="A4A3A4"/>
          </p15:clr>
        </p15:guide>
        <p15:guide id="2" pos="325">
          <p15:clr>
            <a:srgbClr val="A4A3A4"/>
          </p15:clr>
        </p15:guide>
        <p15:guide id="3" pos="1481">
          <p15:clr>
            <a:srgbClr val="A4A3A4"/>
          </p15:clr>
        </p15:guide>
        <p15:guide id="4" pos="6879">
          <p15:clr>
            <a:srgbClr val="A4A3A4"/>
          </p15:clr>
        </p15:guide>
        <p15:guide id="5" pos="3250">
          <p15:clr>
            <a:srgbClr val="A4A3A4"/>
          </p15:clr>
        </p15:guide>
        <p15:guide id="6" orient="horz" pos="1706">
          <p15:clr>
            <a:srgbClr val="A4A3A4"/>
          </p15:clr>
        </p15:guide>
        <p15:guide id="7" orient="horz" pos="845">
          <p15:clr>
            <a:srgbClr val="A4A3A4"/>
          </p15:clr>
        </p15:guide>
        <p15:guide id="8" orient="horz" pos="3045">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45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A02BAD8-2F0C-4BC5-8D39-33C48B483F86}">
  <a:tblStyle styleId="{EA02BAD8-2F0C-4BC5-8D39-33C48B483F86}"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14749" autoAdjust="0"/>
    <p:restoredTop sz="87451" autoAdjust="0"/>
  </p:normalViewPr>
  <p:slideViewPr>
    <p:cSldViewPr snapToGrid="0">
      <p:cViewPr varScale="1">
        <p:scale>
          <a:sx n="83" d="100"/>
          <a:sy n="83" d="100"/>
        </p:scale>
        <p:origin x="701" y="67"/>
      </p:cViewPr>
      <p:guideLst>
        <p:guide orient="horz" pos="2682"/>
        <p:guide pos="325"/>
        <p:guide pos="1481"/>
        <p:guide pos="6879"/>
        <p:guide pos="3250"/>
        <p:guide orient="horz" pos="1706"/>
        <p:guide orient="horz" pos="845"/>
        <p:guide orient="horz" pos="3045"/>
      </p:guideLst>
    </p:cSldViewPr>
  </p:slideViewPr>
  <p:notesTextViewPr>
    <p:cViewPr>
      <p:scale>
        <a:sx n="1" d="1"/>
        <a:sy n="1" d="1"/>
      </p:scale>
      <p:origin x="0" y="0"/>
    </p:cViewPr>
  </p:notesTextViewPr>
  <p:notesViewPr>
    <p:cSldViewPr snapToGrid="0" showGuides="1">
      <p:cViewPr varScale="1">
        <p:scale>
          <a:sx n="62" d="100"/>
          <a:sy n="62" d="100"/>
        </p:scale>
        <p:origin x="3226" y="77"/>
      </p:cViewPr>
      <p:guideLst/>
    </p:cSldViewPr>
  </p:notesViewPr>
  <p:gridSpacing cx="152400" cy="152400"/>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font" Target="fonts/font8.fntdata"/><Relationship Id="rId3" Type="http://schemas.openxmlformats.org/officeDocument/2006/relationships/slideMaster" Target="slideMasters/slideMaster3.xml"/><Relationship Id="rId7" Type="http://schemas.openxmlformats.org/officeDocument/2006/relationships/font" Target="fonts/font2.fntdata"/><Relationship Id="rId12" Type="http://schemas.openxmlformats.org/officeDocument/2006/relationships/font" Target="fonts/font7.fntdata"/><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handoutMaster" Target="handoutMasters/handoutMaster1.xml"/><Relationship Id="rId15" Type="http://schemas.openxmlformats.org/officeDocument/2006/relationships/viewProps" Target="viewProps.xml"/><Relationship Id="rId10" Type="http://schemas.openxmlformats.org/officeDocument/2006/relationships/font" Target="fonts/font5.fntdata"/><Relationship Id="rId4" Type="http://schemas.openxmlformats.org/officeDocument/2006/relationships/notesMaster" Target="notesMasters/notesMaster1.xml"/><Relationship Id="rId9" Type="http://schemas.openxmlformats.org/officeDocument/2006/relationships/font" Target="fonts/font4.fntdata"/><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C7F8934-010C-2A1B-A287-15684B8C407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a:extLst>
              <a:ext uri="{FF2B5EF4-FFF2-40B4-BE49-F238E27FC236}">
                <a16:creationId xmlns:a16="http://schemas.microsoft.com/office/drawing/2014/main" id="{CBD362D8-15AC-268F-92B2-E4010C49E8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909BF1F-2205-463C-8314-F001358D3E2A}" type="datetimeFigureOut">
              <a:rPr lang="es-MX" smtClean="0"/>
              <a:t>15/01/2025</a:t>
            </a:fld>
            <a:endParaRPr lang="es-MX"/>
          </a:p>
        </p:txBody>
      </p:sp>
      <p:sp>
        <p:nvSpPr>
          <p:cNvPr id="4" name="Marcador de pie de página 3">
            <a:extLst>
              <a:ext uri="{FF2B5EF4-FFF2-40B4-BE49-F238E27FC236}">
                <a16:creationId xmlns:a16="http://schemas.microsoft.com/office/drawing/2014/main" id="{BAEEA117-17AB-0D8D-194B-7B7A0B76574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5" name="Marcador de número de diapositiva 4">
            <a:extLst>
              <a:ext uri="{FF2B5EF4-FFF2-40B4-BE49-F238E27FC236}">
                <a16:creationId xmlns:a16="http://schemas.microsoft.com/office/drawing/2014/main" id="{DF5D79B4-4AAB-A9C0-426E-346A914755B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2AF8B42-CA41-49F1-B2D4-C6E4D86AA3EC}" type="slidenum">
              <a:rPr lang="es-MX" smtClean="0"/>
              <a:t>‹Nº›</a:t>
            </a:fld>
            <a:endParaRPr lang="es-MX"/>
          </a:p>
        </p:txBody>
      </p:sp>
    </p:spTree>
    <p:extLst>
      <p:ext uri="{BB962C8B-B14F-4D97-AF65-F5344CB8AC3E}">
        <p14:creationId xmlns:p14="http://schemas.microsoft.com/office/powerpoint/2010/main" val="3824409240"/>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svg>
</file>

<file path=ppt/media/image12.png>
</file>

<file path=ppt/media/image13.svg>
</file>

<file path=ppt/media/image14.png>
</file>

<file path=ppt/media/image15.jpe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2.xml"/><Relationship Id="rId6" Type="http://schemas.openxmlformats.org/officeDocument/2006/relationships/image" Target="../media/image8.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2.xml"/><Relationship Id="rId6" Type="http://schemas.openxmlformats.org/officeDocument/2006/relationships/image" Target="../media/image8.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portada" preserve="1">
  <p:cSld name="morant_portada">
    <p:spTree>
      <p:nvGrpSpPr>
        <p:cNvPr id="1" name="Shape 15"/>
        <p:cNvGrpSpPr/>
        <p:nvPr/>
      </p:nvGrpSpPr>
      <p:grpSpPr>
        <a:xfrm>
          <a:off x="0" y="0"/>
          <a:ext cx="0" cy="0"/>
          <a:chOff x="0" y="0"/>
          <a:chExt cx="0" cy="0"/>
        </a:xfrm>
      </p:grpSpPr>
      <p:pic>
        <p:nvPicPr>
          <p:cNvPr id="6" name="Picture 5" descr="A large crowd of people in a plaza with a flag&#10;&#10;Description automatically generated">
            <a:extLst>
              <a:ext uri="{FF2B5EF4-FFF2-40B4-BE49-F238E27FC236}">
                <a16:creationId xmlns:a16="http://schemas.microsoft.com/office/drawing/2014/main" id="{811D58EA-D8F5-B539-C813-52A4D6DF5ADF}"/>
              </a:ext>
            </a:extLst>
          </p:cNvPr>
          <p:cNvPicPr>
            <a:picLocks noChangeAspect="1"/>
          </p:cNvPicPr>
          <p:nvPr userDrawn="1"/>
        </p:nvPicPr>
        <p:blipFill>
          <a:blip r:embed="rId2"/>
          <a:stretch>
            <a:fillRect/>
          </a:stretch>
        </p:blipFill>
        <p:spPr>
          <a:xfrm flipH="1">
            <a:off x="-48128" y="-161623"/>
            <a:ext cx="12233144" cy="8318538"/>
          </a:xfrm>
          <a:prstGeom prst="rect">
            <a:avLst/>
          </a:prstGeom>
        </p:spPr>
      </p:pic>
      <p:sp>
        <p:nvSpPr>
          <p:cNvPr id="17" name="Google Shape;17;p2"/>
          <p:cNvSpPr/>
          <p:nvPr userDrawn="1"/>
        </p:nvSpPr>
        <p:spPr>
          <a:xfrm rot="-5400000">
            <a:off x="1902382" y="-2112133"/>
            <a:ext cx="8318538" cy="12219558"/>
          </a:xfrm>
          <a:prstGeom prst="rect">
            <a:avLst/>
          </a:prstGeom>
          <a:solidFill>
            <a:schemeClr val="lt1">
              <a:alpha val="81960"/>
            </a:schemeClr>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 name="titulo"/>
          <p:cNvSpPr txBox="1">
            <a:spLocks noGrp="1"/>
          </p:cNvSpPr>
          <p:nvPr>
            <p:ph type="body" idx="1"/>
          </p:nvPr>
        </p:nvSpPr>
        <p:spPr>
          <a:xfrm>
            <a:off x="1018903" y="1730371"/>
            <a:ext cx="10099086" cy="725624"/>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4800"/>
              <a:buNone/>
              <a:defRPr sz="4400" b="1"/>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19" name="subtitulo"/>
          <p:cNvSpPr txBox="1">
            <a:spLocks noGrp="1"/>
          </p:cNvSpPr>
          <p:nvPr>
            <p:ph type="body" idx="2" hasCustomPrompt="1"/>
          </p:nvPr>
        </p:nvSpPr>
        <p:spPr>
          <a:xfrm>
            <a:off x="442913" y="2659921"/>
            <a:ext cx="11101387" cy="115460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3F3F3F"/>
              </a:buClr>
              <a:buSzPts val="7200"/>
              <a:buNone/>
              <a:defRPr sz="4800" b="1">
                <a:solidFill>
                  <a:srgbClr val="3F3F3F"/>
                </a:solidFill>
              </a:defRPr>
            </a:lvl1pPr>
            <a:lvl2pPr marL="914400" lvl="1" indent="-228600" algn="l">
              <a:lnSpc>
                <a:spcPct val="90000"/>
              </a:lnSpc>
              <a:spcBef>
                <a:spcPts val="500"/>
              </a:spcBef>
              <a:spcAft>
                <a:spcPts val="0"/>
              </a:spcAft>
              <a:buClr>
                <a:schemeClr val="dk1"/>
              </a:buClr>
              <a:buSzPts val="2400"/>
              <a:buNone/>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r>
              <a:rPr lang="es-MX" dirty="0"/>
              <a:t>h</a:t>
            </a:r>
            <a:endParaRPr dirty="0"/>
          </a:p>
        </p:txBody>
      </p:sp>
      <p:sp>
        <p:nvSpPr>
          <p:cNvPr id="5" name="Rectángulo 4">
            <a:extLst>
              <a:ext uri="{FF2B5EF4-FFF2-40B4-BE49-F238E27FC236}">
                <a16:creationId xmlns:a16="http://schemas.microsoft.com/office/drawing/2014/main" id="{E987B791-472A-3360-705D-7C2C32C69DD1}"/>
              </a:ext>
            </a:extLst>
          </p:cNvPr>
          <p:cNvSpPr/>
          <p:nvPr userDrawn="1"/>
        </p:nvSpPr>
        <p:spPr>
          <a:xfrm>
            <a:off x="998331" y="4033756"/>
            <a:ext cx="10154196" cy="397011"/>
          </a:xfrm>
          <a:prstGeom prst="rect">
            <a:avLst/>
          </a:prstGeom>
          <a:solidFill>
            <a:srgbClr val="BC4580">
              <a:alpha val="2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0" name="periodo"/>
          <p:cNvSpPr txBox="1">
            <a:spLocks noGrp="1"/>
          </p:cNvSpPr>
          <p:nvPr>
            <p:ph type="body" idx="3"/>
          </p:nvPr>
        </p:nvSpPr>
        <p:spPr>
          <a:xfrm>
            <a:off x="1018902" y="3997646"/>
            <a:ext cx="10099085" cy="397011"/>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800"/>
              <a:buNone/>
              <a:defRPr sz="1800" b="1"/>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4" name="Imagen 3">
            <a:extLst>
              <a:ext uri="{FF2B5EF4-FFF2-40B4-BE49-F238E27FC236}">
                <a16:creationId xmlns:a16="http://schemas.microsoft.com/office/drawing/2014/main" id="{FC8F1373-C921-C323-A40D-C2146B813F16}"/>
              </a:ext>
            </a:extLst>
          </p:cNvPr>
          <p:cNvPicPr>
            <a:picLocks noChangeAspect="1"/>
          </p:cNvPicPr>
          <p:nvPr userDrawn="1"/>
        </p:nvPicPr>
        <p:blipFill>
          <a:blip r:embed="rId3"/>
          <a:stretch>
            <a:fillRect/>
          </a:stretch>
        </p:blipFill>
        <p:spPr>
          <a:xfrm>
            <a:off x="5479409" y="5121194"/>
            <a:ext cx="1259305" cy="1259305"/>
          </a:xfrm>
          <a:prstGeom prst="rect">
            <a:avLst/>
          </a:prstGeom>
        </p:spPr>
      </p:pic>
    </p:spTree>
    <p:extLst>
      <p:ext uri="{BB962C8B-B14F-4D97-AF65-F5344CB8AC3E}">
        <p14:creationId xmlns:p14="http://schemas.microsoft.com/office/powerpoint/2010/main" val="541057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dos_graficas_equitativas">
  <p:cSld name="morant_dos_graficas_equitativas">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6095999" y="1124611"/>
            <a:ext cx="5720071" cy="4988534"/>
          </a:xfrm>
          <a:prstGeom prst="rect">
            <a:avLst/>
          </a:prstGeom>
          <a:noFill/>
          <a:ln>
            <a:noFill/>
          </a:ln>
        </p:spPr>
      </p:sp>
      <p:sp>
        <p:nvSpPr>
          <p:cNvPr id="2" name="Google Shape;106;p7">
            <a:extLst>
              <a:ext uri="{FF2B5EF4-FFF2-40B4-BE49-F238E27FC236}">
                <a16:creationId xmlns:a16="http://schemas.microsoft.com/office/drawing/2014/main" id="{1DAA4C56-13C9-BED2-1474-9611006E47BE}"/>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3" name="Imagen 2">
            <a:extLst>
              <a:ext uri="{FF2B5EF4-FFF2-40B4-BE49-F238E27FC236}">
                <a16:creationId xmlns:a16="http://schemas.microsoft.com/office/drawing/2014/main" id="{492FA8A9-2232-15CF-9045-87296B32A905}"/>
              </a:ext>
            </a:extLst>
          </p:cNvPr>
          <p:cNvPicPr>
            <a:picLocks noChangeAspect="1"/>
          </p:cNvPicPr>
          <p:nvPr userDrawn="1"/>
        </p:nvPicPr>
        <p:blipFill>
          <a:blip r:embed="rId2"/>
          <a:stretch>
            <a:fillRect/>
          </a:stretch>
        </p:blipFill>
        <p:spPr>
          <a:xfrm>
            <a:off x="479183" y="6187962"/>
            <a:ext cx="542373" cy="542373"/>
          </a:xfrm>
          <a:prstGeom prst="rect">
            <a:avLst/>
          </a:prstGeom>
        </p:spPr>
      </p:pic>
      <p:cxnSp>
        <p:nvCxnSpPr>
          <p:cNvPr id="4" name="Conector recto 3">
            <a:extLst>
              <a:ext uri="{FF2B5EF4-FFF2-40B4-BE49-F238E27FC236}">
                <a16:creationId xmlns:a16="http://schemas.microsoft.com/office/drawing/2014/main" id="{E2785618-3038-0B14-D291-56504690D07A}"/>
              </a:ext>
            </a:extLst>
          </p:cNvPr>
          <p:cNvCxnSpPr>
            <a:cxnSpLocks/>
            <a:endCxn id="2" idx="1"/>
          </p:cNvCxnSpPr>
          <p:nvPr userDrawn="1"/>
        </p:nvCxnSpPr>
        <p:spPr>
          <a:xfrm>
            <a:off x="1359568" y="650006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os_graficas_equitativas" preserve="1">
  <p:cSld name="morant_dos_graficas_equitativas_inteligencia">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6095999" y="1124611"/>
            <a:ext cx="5720071" cy="4988534"/>
          </a:xfrm>
          <a:prstGeom prst="rect">
            <a:avLst/>
          </a:prstGeom>
          <a:noFill/>
          <a:ln>
            <a:noFill/>
          </a:ln>
        </p:spPr>
      </p:sp>
      <p:sp>
        <p:nvSpPr>
          <p:cNvPr id="4" name="CuadroTexto 6">
            <a:extLst>
              <a:ext uri="{FF2B5EF4-FFF2-40B4-BE49-F238E27FC236}">
                <a16:creationId xmlns:a16="http://schemas.microsoft.com/office/drawing/2014/main" id="{510CD8DC-2BB9-9A8E-4291-62D53F8E7B35}"/>
              </a:ext>
            </a:extLst>
          </p:cNvPr>
          <p:cNvSpPr txBox="1"/>
          <p:nvPr userDrawn="1"/>
        </p:nvSpPr>
        <p:spPr>
          <a:xfrm>
            <a:off x="1359568" y="6287665"/>
            <a:ext cx="9585442" cy="461665"/>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El tamaño de la palabra o frase representa la frecuencia con la que se menciona en las entrevistas. Esta gráfica utiliza inteligencia artificial para resumir las respuestas y el conocimiento de personas expertas para su análisis.</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5" name="Conector recto 4">
            <a:extLst>
              <a:ext uri="{FF2B5EF4-FFF2-40B4-BE49-F238E27FC236}">
                <a16:creationId xmlns:a16="http://schemas.microsoft.com/office/drawing/2014/main" id="{F169AED2-7C9C-9DED-699F-8992B7F16269}"/>
              </a:ext>
            </a:extLst>
          </p:cNvPr>
          <p:cNvCxnSpPr>
            <a:cxnSpLocks/>
          </p:cNvCxnSpPr>
          <p:nvPr userDrawn="1"/>
        </p:nvCxnSpPr>
        <p:spPr>
          <a:xfrm>
            <a:off x="1359568" y="6267180"/>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6" name="Google Shape;106;p7">
            <a:extLst>
              <a:ext uri="{FF2B5EF4-FFF2-40B4-BE49-F238E27FC236}">
                <a16:creationId xmlns:a16="http://schemas.microsoft.com/office/drawing/2014/main" id="{AEF3DDF2-253C-056F-E452-425A35146392}"/>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7" name="Imagen 6">
            <a:extLst>
              <a:ext uri="{FF2B5EF4-FFF2-40B4-BE49-F238E27FC236}">
                <a16:creationId xmlns:a16="http://schemas.microsoft.com/office/drawing/2014/main" id="{142B73FA-4FD7-9B5B-8048-CC341425EC24}"/>
              </a:ext>
            </a:extLst>
          </p:cNvPr>
          <p:cNvPicPr>
            <a:picLocks noChangeAspect="1"/>
          </p:cNvPicPr>
          <p:nvPr userDrawn="1"/>
        </p:nvPicPr>
        <p:blipFill>
          <a:blip r:embed="rId2"/>
          <a:stretch>
            <a:fillRect/>
          </a:stretch>
        </p:blipFill>
        <p:spPr>
          <a:xfrm>
            <a:off x="479183" y="6187962"/>
            <a:ext cx="542373" cy="542373"/>
          </a:xfrm>
          <a:prstGeom prst="rect">
            <a:avLst/>
          </a:prstGeom>
        </p:spPr>
      </p:pic>
    </p:spTree>
    <p:extLst>
      <p:ext uri="{BB962C8B-B14F-4D97-AF65-F5344CB8AC3E}">
        <p14:creationId xmlns:p14="http://schemas.microsoft.com/office/powerpoint/2010/main" val="241607725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os_graficas_equitativas" preserve="1" userDrawn="1">
  <p:cSld name="comparativa_clasificacion">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pic>
        <p:nvPicPr>
          <p:cNvPr id="2" name="Imagen 1">
            <a:extLst>
              <a:ext uri="{FF2B5EF4-FFF2-40B4-BE49-F238E27FC236}">
                <a16:creationId xmlns:a16="http://schemas.microsoft.com/office/drawing/2014/main" id="{B5AD73A0-A464-7219-48E9-95BC20662EC9}"/>
              </a:ext>
            </a:extLst>
          </p:cNvPr>
          <p:cNvPicPr>
            <a:picLocks noChangeAspect="1"/>
          </p:cNvPicPr>
          <p:nvPr userDrawn="1"/>
        </p:nvPicPr>
        <p:blipFill>
          <a:blip r:embed="rId2"/>
          <a:stretch>
            <a:fillRect/>
          </a:stretch>
        </p:blipFill>
        <p:spPr>
          <a:xfrm>
            <a:off x="6169564" y="1689325"/>
            <a:ext cx="5602514" cy="4229349"/>
          </a:xfrm>
          <a:prstGeom prst="rect">
            <a:avLst/>
          </a:prstGeom>
        </p:spPr>
      </p:pic>
      <p:cxnSp>
        <p:nvCxnSpPr>
          <p:cNvPr id="5" name="Conector recto 4">
            <a:extLst>
              <a:ext uri="{FF2B5EF4-FFF2-40B4-BE49-F238E27FC236}">
                <a16:creationId xmlns:a16="http://schemas.microsoft.com/office/drawing/2014/main" id="{DC948EC2-BD80-3900-2DA8-0BE31E99CFE1}"/>
              </a:ext>
            </a:extLst>
          </p:cNvPr>
          <p:cNvCxnSpPr>
            <a:cxnSpLocks/>
          </p:cNvCxnSpPr>
          <p:nvPr userDrawn="1"/>
        </p:nvCxnSpPr>
        <p:spPr>
          <a:xfrm>
            <a:off x="1359568" y="6260917"/>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6" name="Google Shape;106;p7">
            <a:extLst>
              <a:ext uri="{FF2B5EF4-FFF2-40B4-BE49-F238E27FC236}">
                <a16:creationId xmlns:a16="http://schemas.microsoft.com/office/drawing/2014/main" id="{136E35F9-B9F6-24F1-4033-84141E3A8B9A}"/>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7" name="Imagen 6">
            <a:extLst>
              <a:ext uri="{FF2B5EF4-FFF2-40B4-BE49-F238E27FC236}">
                <a16:creationId xmlns:a16="http://schemas.microsoft.com/office/drawing/2014/main" id="{858F0236-7ECF-4997-830C-F07326CBDD85}"/>
              </a:ext>
            </a:extLst>
          </p:cNvPr>
          <p:cNvPicPr>
            <a:picLocks noChangeAspect="1"/>
          </p:cNvPicPr>
          <p:nvPr userDrawn="1"/>
        </p:nvPicPr>
        <p:blipFill>
          <a:blip r:embed="rId3"/>
          <a:stretch>
            <a:fillRect/>
          </a:stretch>
        </p:blipFill>
        <p:spPr>
          <a:xfrm>
            <a:off x="479183" y="6187962"/>
            <a:ext cx="542373" cy="542373"/>
          </a:xfrm>
          <a:prstGeom prst="rect">
            <a:avLst/>
          </a:prstGeom>
        </p:spPr>
      </p:pic>
    </p:spTree>
    <p:extLst>
      <p:ext uri="{BB962C8B-B14F-4D97-AF65-F5344CB8AC3E}">
        <p14:creationId xmlns:p14="http://schemas.microsoft.com/office/powerpoint/2010/main" val="363260431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alitativas_2">
  <p:cSld name="morant_cualitativas_2">
    <p:spTree>
      <p:nvGrpSpPr>
        <p:cNvPr id="1" name="Shape 215"/>
        <p:cNvGrpSpPr/>
        <p:nvPr/>
      </p:nvGrpSpPr>
      <p:grpSpPr>
        <a:xfrm>
          <a:off x="0" y="0"/>
          <a:ext cx="0" cy="0"/>
          <a:chOff x="0" y="0"/>
          <a:chExt cx="0" cy="0"/>
        </a:xfrm>
      </p:grpSpPr>
      <p:sp>
        <p:nvSpPr>
          <p:cNvPr id="216" name="Google Shape;216;p15"/>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 name="Google Shape;106;p7">
            <a:extLst>
              <a:ext uri="{FF2B5EF4-FFF2-40B4-BE49-F238E27FC236}">
                <a16:creationId xmlns:a16="http://schemas.microsoft.com/office/drawing/2014/main" id="{5B57FBAD-B88F-DF54-B787-27A7832717EB}"/>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6" name="Imagen 5">
            <a:extLst>
              <a:ext uri="{FF2B5EF4-FFF2-40B4-BE49-F238E27FC236}">
                <a16:creationId xmlns:a16="http://schemas.microsoft.com/office/drawing/2014/main" id="{F7E82125-ECD5-89A0-ABAA-784941872951}"/>
              </a:ext>
            </a:extLst>
          </p:cNvPr>
          <p:cNvPicPr>
            <a:picLocks noChangeAspect="1"/>
          </p:cNvPicPr>
          <p:nvPr userDrawn="1"/>
        </p:nvPicPr>
        <p:blipFill>
          <a:blip r:embed="rId2"/>
          <a:stretch>
            <a:fillRect/>
          </a:stretch>
        </p:blipFill>
        <p:spPr>
          <a:xfrm>
            <a:off x="479183" y="6187962"/>
            <a:ext cx="542373" cy="542373"/>
          </a:xfrm>
          <a:prstGeom prst="rect">
            <a:avLst/>
          </a:prstGeom>
        </p:spPr>
      </p:pic>
      <p:cxnSp>
        <p:nvCxnSpPr>
          <p:cNvPr id="7" name="Conector recto 6">
            <a:extLst>
              <a:ext uri="{FF2B5EF4-FFF2-40B4-BE49-F238E27FC236}">
                <a16:creationId xmlns:a16="http://schemas.microsoft.com/office/drawing/2014/main" id="{7612E952-41D5-444C-5239-D85CE39E2848}"/>
              </a:ext>
            </a:extLst>
          </p:cNvPr>
          <p:cNvCxnSpPr>
            <a:cxnSpLocks/>
            <a:endCxn id="5" idx="1"/>
          </p:cNvCxnSpPr>
          <p:nvPr userDrawn="1"/>
        </p:nvCxnSpPr>
        <p:spPr>
          <a:xfrm>
            <a:off x="1359568" y="650006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1" orient="horz" pos="302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orant_nota_metodologica">
    <p:spTree>
      <p:nvGrpSpPr>
        <p:cNvPr id="1" name=""/>
        <p:cNvGrpSpPr/>
        <p:nvPr/>
      </p:nvGrpSpPr>
      <p:grpSpPr>
        <a:xfrm>
          <a:off x="0" y="0"/>
          <a:ext cx="0" cy="0"/>
          <a:chOff x="0" y="0"/>
          <a:chExt cx="0" cy="0"/>
        </a:xfrm>
      </p:grpSpPr>
      <p:sp>
        <p:nvSpPr>
          <p:cNvPr id="8" name="CuadroTexto 4">
            <a:extLst>
              <a:ext uri="{FF2B5EF4-FFF2-40B4-BE49-F238E27FC236}">
                <a16:creationId xmlns:a16="http://schemas.microsoft.com/office/drawing/2014/main" id="{2A61D2F9-CC0C-E242-E91C-FDCF720F45AB}"/>
              </a:ext>
            </a:extLst>
          </p:cNvPr>
          <p:cNvSpPr txBox="1"/>
          <p:nvPr userDrawn="1"/>
        </p:nvSpPr>
        <p:spPr>
          <a:xfrm>
            <a:off x="352126" y="397850"/>
            <a:ext cx="11001674" cy="584775"/>
          </a:xfrm>
          <a:prstGeom prst="rect">
            <a:avLst/>
          </a:prstGeom>
          <a:noFill/>
        </p:spPr>
        <p:txBody>
          <a:bodyPr wrap="square" rtlCol="0">
            <a:spAutoFit/>
          </a:bodyPr>
          <a:lstStyle/>
          <a:p>
            <a:r>
              <a:rPr lang="es-ES_tradnl" sz="3200" b="1" spc="300" dirty="0">
                <a:solidFill>
                  <a:srgbClr val="9C165C"/>
                </a:solidFill>
                <a:latin typeface="Poppins" panose="02000000000000000000" pitchFamily="2" charset="77"/>
                <a:cs typeface="Poppins" panose="02000000000000000000" pitchFamily="2" charset="77"/>
              </a:rPr>
              <a:t>Nota metodológica¹</a:t>
            </a:r>
          </a:p>
        </p:txBody>
      </p:sp>
      <p:graphicFrame>
        <p:nvGraphicFramePr>
          <p:cNvPr id="9" name="Tabla 6">
            <a:extLst>
              <a:ext uri="{FF2B5EF4-FFF2-40B4-BE49-F238E27FC236}">
                <a16:creationId xmlns:a16="http://schemas.microsoft.com/office/drawing/2014/main" id="{99C1E06D-BA7A-66C5-11B5-32DB4CB4EED7}"/>
              </a:ext>
            </a:extLst>
          </p:cNvPr>
          <p:cNvGraphicFramePr>
            <a:graphicFrameLocks noGrp="1"/>
          </p:cNvGraphicFramePr>
          <p:nvPr userDrawn="1">
            <p:extLst>
              <p:ext uri="{D42A27DB-BD31-4B8C-83A1-F6EECF244321}">
                <p14:modId xmlns:p14="http://schemas.microsoft.com/office/powerpoint/2010/main" val="582963037"/>
              </p:ext>
            </p:extLst>
          </p:nvPr>
        </p:nvGraphicFramePr>
        <p:xfrm>
          <a:off x="352126" y="1467853"/>
          <a:ext cx="11235646" cy="3890482"/>
        </p:xfrm>
        <a:graphic>
          <a:graphicData uri="http://schemas.openxmlformats.org/drawingml/2006/table">
            <a:tbl>
              <a:tblPr firstRow="1" bandRow="1">
                <a:tableStyleId>{5C22544A-7EE6-4342-B048-85BDC9FD1C3A}</a:tableStyleId>
              </a:tblPr>
              <a:tblGrid>
                <a:gridCol w="3205295">
                  <a:extLst>
                    <a:ext uri="{9D8B030D-6E8A-4147-A177-3AD203B41FA5}">
                      <a16:colId xmlns:a16="http://schemas.microsoft.com/office/drawing/2014/main" val="2929718257"/>
                    </a:ext>
                  </a:extLst>
                </a:gridCol>
                <a:gridCol w="8030351">
                  <a:extLst>
                    <a:ext uri="{9D8B030D-6E8A-4147-A177-3AD203B41FA5}">
                      <a16:colId xmlns:a16="http://schemas.microsoft.com/office/drawing/2014/main" val="1970159204"/>
                    </a:ext>
                  </a:extLst>
                </a:gridCol>
              </a:tblGrid>
              <a:tr h="374595">
                <a:tc>
                  <a:txBody>
                    <a:bodyPr/>
                    <a:lstStyle/>
                    <a:p>
                      <a:pPr algn="l"/>
                      <a:r>
                        <a:rPr lang="es-ES_tradnl" sz="1600" b="1" dirty="0">
                          <a:solidFill>
                            <a:schemeClr val="tx1"/>
                          </a:solidFill>
                          <a:latin typeface="Poppins" panose="02000000000000000000" pitchFamily="2" charset="77"/>
                          <a:cs typeface="Poppins" panose="02000000000000000000" pitchFamily="2" charset="77"/>
                        </a:rPr>
                        <a:t>Tipo de encuesta</a:t>
                      </a:r>
                    </a:p>
                  </a:txBody>
                  <a:tcPr>
                    <a:lnL w="12700" cmpd="sng">
                      <a:noFill/>
                    </a:lnL>
                    <a:lnR w="38100" cap="flat" cmpd="sng" algn="ctr">
                      <a:noFill/>
                      <a:prstDash val="solid"/>
                      <a:round/>
                      <a:headEnd type="none" w="med" len="med"/>
                      <a:tailEnd type="none" w="med" len="med"/>
                    </a:lnR>
                    <a:lnT w="12700" cmpd="sng">
                      <a:noFill/>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En vivienda, entrevistas cara a cara. </a:t>
                      </a:r>
                    </a:p>
                  </a:txBody>
                  <a:tcPr>
                    <a:lnL w="38100" cap="flat" cmpd="sng" algn="ctr">
                      <a:noFill/>
                      <a:prstDash val="solid"/>
                      <a:round/>
                      <a:headEnd type="none" w="med" len="med"/>
                      <a:tailEnd type="none" w="med" len="med"/>
                    </a:lnL>
                    <a:lnR w="12700" cmpd="sng">
                      <a:noFill/>
                    </a:lnR>
                    <a:lnT w="12700" cmpd="sng">
                      <a:noFill/>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5628606"/>
                  </a:ext>
                </a:extLst>
              </a:tr>
              <a:tr h="595866">
                <a:tc>
                  <a:txBody>
                    <a:bodyPr/>
                    <a:lstStyle/>
                    <a:p>
                      <a:pPr algn="l"/>
                      <a:r>
                        <a:rPr lang="es-ES_tradnl" sz="1600" b="1" dirty="0">
                          <a:solidFill>
                            <a:schemeClr val="tx1"/>
                          </a:solidFill>
                          <a:latin typeface="Poppins" panose="02000000000000000000" pitchFamily="2" charset="77"/>
                          <a:cs typeface="Poppins" panose="02000000000000000000" pitchFamily="2" charset="77"/>
                        </a:rPr>
                        <a:t>Objetivo</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Medir la preferencia ciudadana respecto a las candidatas al Presidencias Municipales 2024, Senado y Presidencia de la República 2024.</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7317354"/>
                  </a:ext>
                </a:extLst>
              </a:tr>
              <a:tr h="301329">
                <a:tc>
                  <a:txBody>
                    <a:bodyPr/>
                    <a:lstStyle/>
                    <a:p>
                      <a:pPr algn="l"/>
                      <a:r>
                        <a:rPr lang="es-ES_tradnl" sz="1600" b="1" dirty="0">
                          <a:solidFill>
                            <a:schemeClr val="tx1"/>
                          </a:solidFill>
                          <a:latin typeface="Poppins" panose="02000000000000000000" pitchFamily="2" charset="77"/>
                          <a:cs typeface="Poppins" panose="02000000000000000000" pitchFamily="2" charset="77"/>
                        </a:rPr>
                        <a:t>Fecha de levantamiento</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Del 20 al 25 de marzo del 2024.</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27920833"/>
                  </a:ext>
                </a:extLst>
              </a:tr>
              <a:tr h="420899">
                <a:tc>
                  <a:txBody>
                    <a:bodyPr/>
                    <a:lstStyle/>
                    <a:p>
                      <a:pPr algn="l"/>
                      <a:r>
                        <a:rPr lang="es-ES_tradnl" sz="1600" b="1" dirty="0">
                          <a:solidFill>
                            <a:schemeClr val="tx1"/>
                          </a:solidFill>
                          <a:latin typeface="Poppins" panose="02000000000000000000" pitchFamily="2" charset="77"/>
                          <a:cs typeface="Poppins" panose="02000000000000000000" pitchFamily="2" charset="77"/>
                        </a:rPr>
                        <a:t>Marco muestral</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Personas mayores de 18 años residentes en el Estado de México, con INE vigente.</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98167282"/>
                  </a:ext>
                </a:extLst>
              </a:tr>
              <a:tr h="767523">
                <a:tc>
                  <a:txBody>
                    <a:bodyPr/>
                    <a:lstStyle/>
                    <a:p>
                      <a:pPr algn="l"/>
                      <a:r>
                        <a:rPr lang="es-ES_tradnl" sz="1600" b="1" dirty="0">
                          <a:solidFill>
                            <a:schemeClr val="tx1"/>
                          </a:solidFill>
                          <a:latin typeface="Poppins" panose="02000000000000000000" pitchFamily="2" charset="77"/>
                          <a:cs typeface="Poppins" panose="02000000000000000000" pitchFamily="2" charset="77"/>
                        </a:rPr>
                        <a:t>Proceso de selección </a:t>
                      </a:r>
                    </a:p>
                    <a:p>
                      <a:pPr algn="l"/>
                      <a:r>
                        <a:rPr lang="es-ES_tradnl" sz="1600" b="1" dirty="0">
                          <a:solidFill>
                            <a:schemeClr val="tx1"/>
                          </a:solidFill>
                          <a:latin typeface="Poppins" panose="02000000000000000000" pitchFamily="2" charset="77"/>
                          <a:cs typeface="Poppins" panose="02000000000000000000" pitchFamily="2" charset="77"/>
                        </a:rPr>
                        <a:t>de la muestra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 sz="1200" b="0" dirty="0">
                          <a:solidFill>
                            <a:schemeClr val="tx1"/>
                          </a:solidFill>
                          <a:latin typeface="Poppins" panose="02000000000000000000" pitchFamily="2" charset="77"/>
                          <a:cs typeface="Poppins" panose="02000000000000000000" pitchFamily="2" charset="77"/>
                        </a:rPr>
                        <a:t>El Estado de México se estratificó en 19 regiones a partir de un análisis histórico-electoral. Después se seleccionaron 120 secciones electorales de manera aleatoria con probabilidad proporcional a su lista nominal. En cada sección se seleccionaron 2 manzanas de manera aleatoria simple y 5 entrevistas por manzana.</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01453226"/>
                  </a:ext>
                </a:extLst>
              </a:tr>
              <a:tr h="301329">
                <a:tc>
                  <a:txBody>
                    <a:bodyPr/>
                    <a:lstStyle/>
                    <a:p>
                      <a:pPr algn="l"/>
                      <a:r>
                        <a:rPr lang="es-ES_tradnl" sz="1600" b="1" dirty="0">
                          <a:solidFill>
                            <a:schemeClr val="tx1"/>
                          </a:solidFill>
                          <a:latin typeface="Poppins" panose="02000000000000000000" pitchFamily="2" charset="77"/>
                          <a:cs typeface="Poppins" panose="02000000000000000000" pitchFamily="2" charset="77"/>
                        </a:rPr>
                        <a:t>Tamaño de la muestra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1,196 entrevistas efectivas</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7325417"/>
                  </a:ext>
                </a:extLst>
              </a:tr>
              <a:tr h="5204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b="1" dirty="0">
                          <a:solidFill>
                            <a:schemeClr val="tx1"/>
                          </a:solidFill>
                          <a:latin typeface="Poppins" panose="02000000000000000000" pitchFamily="2" charset="77"/>
                          <a:cs typeface="Poppins" panose="02000000000000000000" pitchFamily="2" charset="77"/>
                        </a:rPr>
                        <a:t>Margen de error</a:t>
                      </a:r>
                    </a:p>
                    <a:p>
                      <a:pPr algn="l"/>
                      <a:endParaRPr lang="es-ES_tradnl" sz="1600" b="1" dirty="0">
                        <a:solidFill>
                          <a:schemeClr val="tx1"/>
                        </a:solidFill>
                        <a:latin typeface="Poppins" panose="02000000000000000000" pitchFamily="2" charset="77"/>
                        <a:cs typeface="Poppins" panose="02000000000000000000" pitchFamily="2" charset="77"/>
                      </a:endParaRP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El error mediano de la muestra es de 2.8%</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6203586"/>
                  </a:ext>
                </a:extLst>
              </a:tr>
              <a:tr h="426482">
                <a:tc>
                  <a:txBody>
                    <a:bodyPr/>
                    <a:lstStyle/>
                    <a:p>
                      <a:pPr algn="l"/>
                      <a:r>
                        <a:rPr lang="es-ES_tradnl" sz="1600" b="1" dirty="0">
                          <a:solidFill>
                            <a:schemeClr val="tx1"/>
                          </a:solidFill>
                          <a:latin typeface="Poppins" panose="02000000000000000000" pitchFamily="2" charset="77"/>
                          <a:cs typeface="Poppins" panose="02000000000000000000" pitchFamily="2" charset="77"/>
                        </a:rPr>
                        <a:t>Nivel de confianza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96% de confianza estadística</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23306673"/>
                  </a:ext>
                </a:extLst>
              </a:tr>
            </a:tbl>
          </a:graphicData>
        </a:graphic>
      </p:graphicFrame>
      <p:sp>
        <p:nvSpPr>
          <p:cNvPr id="10" name="CuadroTexto 6">
            <a:extLst>
              <a:ext uri="{FF2B5EF4-FFF2-40B4-BE49-F238E27FC236}">
                <a16:creationId xmlns:a16="http://schemas.microsoft.com/office/drawing/2014/main" id="{C7E6D312-2E16-4C59-B7ED-A2545D55DE49}"/>
              </a:ext>
            </a:extLst>
          </p:cNvPr>
          <p:cNvSpPr txBox="1"/>
          <p:nvPr userDrawn="1"/>
        </p:nvSpPr>
        <p:spPr>
          <a:xfrm>
            <a:off x="352126" y="6026073"/>
            <a:ext cx="11235646" cy="646331"/>
          </a:xfrm>
          <a:prstGeom prst="rect">
            <a:avLst/>
          </a:prstGeom>
          <a:noFill/>
        </p:spPr>
        <p:txBody>
          <a:bodyPr wrap="square" rtlCol="0">
            <a:spAutoFit/>
          </a:bodyPr>
          <a:lstStyle/>
          <a:p>
            <a:pPr algn="just"/>
            <a:r>
              <a:rPr lang="es-MX" sz="1200" dirty="0">
                <a:latin typeface="Poppins" panose="02000000000000000000" pitchFamily="2" charset="77"/>
                <a:cs typeface="Poppins" panose="02000000000000000000" pitchFamily="2" charset="77"/>
              </a:rPr>
              <a:t>Nota: ¹Los resultados pueden no sumar el 100% por cuestiones de redondeo. </a:t>
            </a:r>
            <a:r>
              <a:rPr lang="es-MX" sz="1200" kern="1200" dirty="0">
                <a:solidFill>
                  <a:schemeClr val="tx1"/>
                </a:solidFill>
                <a:latin typeface="Poppins" panose="02000000000000000000" pitchFamily="2" charset="77"/>
                <a:ea typeface="+mn-ea"/>
                <a:cs typeface="Poppins" panose="02000000000000000000" pitchFamily="2" charset="77"/>
              </a:rPr>
              <a:t>En las gráficas de cruces se pueden observar “*” en las estimaciones.  Estos representan el nivel de precisión la estimación. Cuando no se observa ninguno el dato es preciso mientras que “*” significa precisión estadística moderada y “**” es poca presión. No recomendamos interpretar los datos con “**”.</a:t>
            </a:r>
          </a:p>
        </p:txBody>
      </p:sp>
      <p:pic>
        <p:nvPicPr>
          <p:cNvPr id="2" name="Imagen 1">
            <a:extLst>
              <a:ext uri="{FF2B5EF4-FFF2-40B4-BE49-F238E27FC236}">
                <a16:creationId xmlns:a16="http://schemas.microsoft.com/office/drawing/2014/main" id="{16092128-DBCB-031F-F5B3-0A913C090C95}"/>
              </a:ext>
            </a:extLst>
          </p:cNvPr>
          <p:cNvPicPr>
            <a:picLocks noChangeAspect="1"/>
          </p:cNvPicPr>
          <p:nvPr userDrawn="1"/>
        </p:nvPicPr>
        <p:blipFill>
          <a:blip r:embed="rId2"/>
          <a:stretch>
            <a:fillRect/>
          </a:stretch>
        </p:blipFill>
        <p:spPr>
          <a:xfrm>
            <a:off x="10573683" y="251785"/>
            <a:ext cx="876903" cy="876903"/>
          </a:xfrm>
          <a:prstGeom prst="rect">
            <a:avLst/>
          </a:prstGeom>
        </p:spPr>
      </p:pic>
    </p:spTree>
    <p:extLst>
      <p:ext uri="{BB962C8B-B14F-4D97-AF65-F5344CB8AC3E}">
        <p14:creationId xmlns:p14="http://schemas.microsoft.com/office/powerpoint/2010/main" val="11804019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ortada" preserve="1">
  <p:cSld name="gerencia_portada">
    <p:spTree>
      <p:nvGrpSpPr>
        <p:cNvPr id="1" name="Shape 15"/>
        <p:cNvGrpSpPr/>
        <p:nvPr/>
      </p:nvGrpSpPr>
      <p:grpSpPr>
        <a:xfrm>
          <a:off x="0" y="0"/>
          <a:ext cx="0" cy="0"/>
          <a:chOff x="0" y="0"/>
          <a:chExt cx="0" cy="0"/>
        </a:xfrm>
      </p:grpSpPr>
      <p:pic>
        <p:nvPicPr>
          <p:cNvPr id="2" name="Imagen 1">
            <a:extLst>
              <a:ext uri="{FF2B5EF4-FFF2-40B4-BE49-F238E27FC236}">
                <a16:creationId xmlns:a16="http://schemas.microsoft.com/office/drawing/2014/main" id="{7EF8538B-517F-CC8D-6A73-7BB9F32FCB33}"/>
              </a:ext>
            </a:extLst>
          </p:cNvPr>
          <p:cNvPicPr>
            <a:picLocks noChangeAspect="1"/>
          </p:cNvPicPr>
          <p:nvPr userDrawn="1"/>
        </p:nvPicPr>
        <p:blipFill rotWithShape="1">
          <a:blip r:embed="rId2"/>
          <a:srcRect b="4796"/>
          <a:stretch/>
        </p:blipFill>
        <p:spPr>
          <a:xfrm>
            <a:off x="0" y="-49428"/>
            <a:ext cx="12192000" cy="6858000"/>
          </a:xfrm>
          <a:prstGeom prst="rect">
            <a:avLst/>
          </a:prstGeom>
        </p:spPr>
      </p:pic>
      <p:sp>
        <p:nvSpPr>
          <p:cNvPr id="17" name="Google Shape;17;p2"/>
          <p:cNvSpPr/>
          <p:nvPr userDrawn="1"/>
        </p:nvSpPr>
        <p:spPr>
          <a:xfrm rot="-5400000">
            <a:off x="2614879" y="-2727391"/>
            <a:ext cx="6934686" cy="12219556"/>
          </a:xfrm>
          <a:prstGeom prst="rect">
            <a:avLst/>
          </a:prstGeom>
          <a:solidFill>
            <a:schemeClr val="lt1">
              <a:alpha val="81960"/>
            </a:schemeClr>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 name="titulo"/>
          <p:cNvSpPr txBox="1">
            <a:spLocks noGrp="1"/>
          </p:cNvSpPr>
          <p:nvPr>
            <p:ph type="body" idx="1"/>
          </p:nvPr>
        </p:nvSpPr>
        <p:spPr>
          <a:xfrm>
            <a:off x="1018903" y="1973263"/>
            <a:ext cx="10099086" cy="725624"/>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4800"/>
              <a:buNone/>
              <a:defRPr sz="4400" b="1"/>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19" name="subtitulo"/>
          <p:cNvSpPr txBox="1">
            <a:spLocks noGrp="1"/>
          </p:cNvSpPr>
          <p:nvPr>
            <p:ph type="body" idx="2" hasCustomPrompt="1"/>
          </p:nvPr>
        </p:nvSpPr>
        <p:spPr>
          <a:xfrm>
            <a:off x="1018902" y="2802799"/>
            <a:ext cx="10099086" cy="1154603"/>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rgbClr val="3F3F3F"/>
              </a:buClr>
              <a:buSzPts val="7200"/>
              <a:buNone/>
              <a:defRPr sz="3200" b="1">
                <a:solidFill>
                  <a:srgbClr val="3F3F3F"/>
                </a:solidFill>
              </a:defRPr>
            </a:lvl1pPr>
            <a:lvl2pPr marL="914400" lvl="1" indent="-228600" algn="l">
              <a:lnSpc>
                <a:spcPct val="90000"/>
              </a:lnSpc>
              <a:spcBef>
                <a:spcPts val="500"/>
              </a:spcBef>
              <a:spcAft>
                <a:spcPts val="0"/>
              </a:spcAft>
              <a:buClr>
                <a:schemeClr val="dk1"/>
              </a:buClr>
              <a:buSzPts val="2400"/>
              <a:buNone/>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r>
              <a:rPr lang="es-MX" dirty="0"/>
              <a:t>h</a:t>
            </a:r>
            <a:endParaRPr dirty="0"/>
          </a:p>
        </p:txBody>
      </p:sp>
      <p:sp>
        <p:nvSpPr>
          <p:cNvPr id="20" name="periodo"/>
          <p:cNvSpPr txBox="1">
            <a:spLocks noGrp="1"/>
          </p:cNvSpPr>
          <p:nvPr>
            <p:ph type="body" idx="3"/>
          </p:nvPr>
        </p:nvSpPr>
        <p:spPr>
          <a:xfrm>
            <a:off x="1018902" y="3997647"/>
            <a:ext cx="9628221" cy="348886"/>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dk1"/>
              </a:buClr>
              <a:buSzPts val="1800"/>
              <a:buNone/>
              <a:defRPr sz="1800" b="1"/>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5" name="Imagen 4">
            <a:extLst>
              <a:ext uri="{FF2B5EF4-FFF2-40B4-BE49-F238E27FC236}">
                <a16:creationId xmlns:a16="http://schemas.microsoft.com/office/drawing/2014/main" id="{81750803-9AF7-FEF8-2414-947BC3C2115D}"/>
              </a:ext>
            </a:extLst>
          </p:cNvPr>
          <p:cNvPicPr>
            <a:picLocks noChangeAspect="1"/>
          </p:cNvPicPr>
          <p:nvPr userDrawn="1"/>
        </p:nvPicPr>
        <p:blipFill>
          <a:blip r:embed="rId3"/>
          <a:stretch>
            <a:fillRect/>
          </a:stretch>
        </p:blipFill>
        <p:spPr>
          <a:xfrm>
            <a:off x="6460739" y="5029200"/>
            <a:ext cx="1976399" cy="1186690"/>
          </a:xfrm>
          <a:prstGeom prst="rect">
            <a:avLst/>
          </a:prstGeom>
        </p:spPr>
      </p:pic>
      <p:pic>
        <p:nvPicPr>
          <p:cNvPr id="6" name="Picture 19" descr="A red ball with black background&#10;&#10;Description automatically generated">
            <a:extLst>
              <a:ext uri="{FF2B5EF4-FFF2-40B4-BE49-F238E27FC236}">
                <a16:creationId xmlns:a16="http://schemas.microsoft.com/office/drawing/2014/main" id="{A677CF49-0851-6CD9-6543-2EB565C013F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675304" y="5130801"/>
            <a:ext cx="2146173" cy="846858"/>
          </a:xfrm>
          <a:prstGeom prst="rect">
            <a:avLst/>
          </a:prstGeom>
        </p:spPr>
      </p:pic>
    </p:spTree>
    <p:extLst>
      <p:ext uri="{BB962C8B-B14F-4D97-AF65-F5344CB8AC3E}">
        <p14:creationId xmlns:p14="http://schemas.microsoft.com/office/powerpoint/2010/main" val="22546460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portada" preserve="1">
  <p:cSld name="gerencia_subportada">
    <p:spTree>
      <p:nvGrpSpPr>
        <p:cNvPr id="1" name="Shape 22"/>
        <p:cNvGrpSpPr/>
        <p:nvPr/>
      </p:nvGrpSpPr>
      <p:grpSpPr>
        <a:xfrm>
          <a:off x="0" y="0"/>
          <a:ext cx="0" cy="0"/>
          <a:chOff x="0" y="0"/>
          <a:chExt cx="0" cy="0"/>
        </a:xfrm>
      </p:grpSpPr>
      <p:pic>
        <p:nvPicPr>
          <p:cNvPr id="2" name="Imagen 1">
            <a:extLst>
              <a:ext uri="{FF2B5EF4-FFF2-40B4-BE49-F238E27FC236}">
                <a16:creationId xmlns:a16="http://schemas.microsoft.com/office/drawing/2014/main" id="{F727A2DE-6112-623E-2A81-B2FA6AE23687}"/>
              </a:ext>
            </a:extLst>
          </p:cNvPr>
          <p:cNvPicPr>
            <a:picLocks noChangeAspect="1"/>
          </p:cNvPicPr>
          <p:nvPr userDrawn="1"/>
        </p:nvPicPr>
        <p:blipFill rotWithShape="1">
          <a:blip r:embed="rId2"/>
          <a:srcRect b="15028"/>
          <a:stretch/>
        </p:blipFill>
        <p:spPr>
          <a:xfrm>
            <a:off x="0" y="0"/>
            <a:ext cx="12192000" cy="6858000"/>
          </a:xfrm>
          <a:prstGeom prst="rect">
            <a:avLst/>
          </a:prstGeom>
        </p:spPr>
      </p:pic>
      <p:sp>
        <p:nvSpPr>
          <p:cNvPr id="24" name="Google Shape;24;p3"/>
          <p:cNvSpPr/>
          <p:nvPr/>
        </p:nvSpPr>
        <p:spPr>
          <a:xfrm rot="-5400000">
            <a:off x="3707062" y="-1298922"/>
            <a:ext cx="4777874" cy="10672368"/>
          </a:xfrm>
          <a:prstGeom prst="rect">
            <a:avLst/>
          </a:prstGeom>
          <a:solidFill>
            <a:schemeClr val="lt1">
              <a:alpha val="81960"/>
            </a:schemeClr>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5" name="titulo"/>
          <p:cNvSpPr txBox="1">
            <a:spLocks noGrp="1"/>
          </p:cNvSpPr>
          <p:nvPr>
            <p:ph type="body" idx="1"/>
          </p:nvPr>
        </p:nvSpPr>
        <p:spPr>
          <a:xfrm>
            <a:off x="1229226" y="3357814"/>
            <a:ext cx="9733547" cy="1597528"/>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4400"/>
              <a:buNone/>
              <a:defRPr sz="4000" b="1">
                <a:solidFill>
                  <a:schemeClr val="dk1"/>
                </a:solidFill>
              </a:defRPr>
            </a:lvl1pPr>
            <a:lvl2pPr marL="914400" lvl="1" indent="-228600" algn="ctr">
              <a:lnSpc>
                <a:spcPct val="90000"/>
              </a:lnSpc>
              <a:spcBef>
                <a:spcPts val="500"/>
              </a:spcBef>
              <a:spcAft>
                <a:spcPts val="0"/>
              </a:spcAft>
              <a:buClr>
                <a:schemeClr val="dk1"/>
              </a:buClr>
              <a:buSzPts val="2400"/>
              <a:buNone/>
              <a:defRPr>
                <a:solidFill>
                  <a:schemeClr val="dk1"/>
                </a:solidFill>
              </a:defRPr>
            </a:lvl2pPr>
            <a:lvl3pPr marL="1371600" lvl="2" indent="-228600" algn="ctr">
              <a:lnSpc>
                <a:spcPct val="90000"/>
              </a:lnSpc>
              <a:spcBef>
                <a:spcPts val="500"/>
              </a:spcBef>
              <a:spcAft>
                <a:spcPts val="0"/>
              </a:spcAft>
              <a:buClr>
                <a:schemeClr val="dk1"/>
              </a:buClr>
              <a:buSzPts val="2000"/>
              <a:buNone/>
              <a:defRPr/>
            </a:lvl3pPr>
            <a:lvl4pPr marL="1828800" lvl="3" indent="-228600" algn="ctr">
              <a:lnSpc>
                <a:spcPct val="90000"/>
              </a:lnSpc>
              <a:spcBef>
                <a:spcPts val="500"/>
              </a:spcBef>
              <a:spcAft>
                <a:spcPts val="0"/>
              </a:spcAft>
              <a:buClr>
                <a:schemeClr val="dk1"/>
              </a:buClr>
              <a:buSzPts val="1800"/>
              <a:buNone/>
              <a:defRPr/>
            </a:lvl4pPr>
            <a:lvl5pPr marL="2286000" lvl="4" indent="-228600" algn="ctr">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3" name="Imagen 2">
            <a:extLst>
              <a:ext uri="{FF2B5EF4-FFF2-40B4-BE49-F238E27FC236}">
                <a16:creationId xmlns:a16="http://schemas.microsoft.com/office/drawing/2014/main" id="{133F69B7-6D04-7D7A-330F-731600D94866}"/>
              </a:ext>
            </a:extLst>
          </p:cNvPr>
          <p:cNvPicPr>
            <a:picLocks noChangeAspect="1"/>
          </p:cNvPicPr>
          <p:nvPr userDrawn="1"/>
        </p:nvPicPr>
        <p:blipFill>
          <a:blip r:embed="rId3"/>
          <a:stretch>
            <a:fillRect/>
          </a:stretch>
        </p:blipFill>
        <p:spPr>
          <a:xfrm>
            <a:off x="6376177" y="5410390"/>
            <a:ext cx="1383524" cy="830710"/>
          </a:xfrm>
          <a:prstGeom prst="rect">
            <a:avLst/>
          </a:prstGeom>
        </p:spPr>
      </p:pic>
      <p:pic>
        <p:nvPicPr>
          <p:cNvPr id="4" name="Picture 19" descr="A red ball with black background&#10;&#10;Description automatically generated">
            <a:extLst>
              <a:ext uri="{FF2B5EF4-FFF2-40B4-BE49-F238E27FC236}">
                <a16:creationId xmlns:a16="http://schemas.microsoft.com/office/drawing/2014/main" id="{8A252F3A-4FC7-0FB8-5F7B-28DC5954744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38601" y="5483258"/>
            <a:ext cx="1574800" cy="621400"/>
          </a:xfrm>
          <a:prstGeom prst="rect">
            <a:avLst/>
          </a:prstGeom>
        </p:spPr>
      </p:pic>
    </p:spTree>
    <p:extLst>
      <p:ext uri="{BB962C8B-B14F-4D97-AF65-F5344CB8AC3E}">
        <p14:creationId xmlns:p14="http://schemas.microsoft.com/office/powerpoint/2010/main" val="10389757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grafica_unic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4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299"/>
            <a:ext cx="11384373" cy="5101111"/>
          </a:xfrm>
          <a:prstGeom prst="rect">
            <a:avLst/>
          </a:prstGeom>
          <a:noFill/>
          <a:ln>
            <a:noFill/>
          </a:ln>
        </p:spPr>
        <p:txBody>
          <a:bodyPr/>
          <a:lstStyle/>
          <a:p>
            <a:endParaRPr lang="es-MX" dirty="0"/>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2781300" y="6358417"/>
            <a:ext cx="8124696" cy="0"/>
          </a:xfrm>
          <a:prstGeom prst="line">
            <a:avLst/>
          </a:prstGeom>
          <a:ln/>
        </p:spPr>
        <p:style>
          <a:lnRef idx="1">
            <a:schemeClr val="dk1"/>
          </a:lnRef>
          <a:fillRef idx="0">
            <a:schemeClr val="dk1"/>
          </a:fillRef>
          <a:effectRef idx="0">
            <a:schemeClr val="dk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433932D6-3147-B24A-386F-C044E6EC0A9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pic>
        <p:nvPicPr>
          <p:cNvPr id="2" name="Picture 2" descr="A red ball with black background&#10;&#10;Description automatically generated">
            <a:extLst>
              <a:ext uri="{FF2B5EF4-FFF2-40B4-BE49-F238E27FC236}">
                <a16:creationId xmlns:a16="http://schemas.microsoft.com/office/drawing/2014/main" id="{97A495CE-7086-C126-57F4-5470F8A93DB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7" name="Imagen 6">
            <a:extLst>
              <a:ext uri="{FF2B5EF4-FFF2-40B4-BE49-F238E27FC236}">
                <a16:creationId xmlns:a16="http://schemas.microsoft.com/office/drawing/2014/main" id="{2A1D31CF-4EAD-B943-60FF-44DE441EB0A7}"/>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8077763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una_grafica" preserve="1">
  <p:cSld name="una_grafica_notaCruces">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299"/>
            <a:ext cx="11384373" cy="5101111"/>
          </a:xfrm>
          <a:prstGeom prst="rect">
            <a:avLst/>
          </a:prstGeom>
          <a:noFill/>
          <a:ln>
            <a:noFill/>
          </a:ln>
        </p:spPr>
        <p:txBody>
          <a:bodyPr/>
          <a:lstStyle/>
          <a:p>
            <a:endParaRPr lang="es-MX" dirty="0"/>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CuadroTexto 6">
            <a:extLst>
              <a:ext uri="{FF2B5EF4-FFF2-40B4-BE49-F238E27FC236}">
                <a16:creationId xmlns:a16="http://schemas.microsoft.com/office/drawing/2014/main" id="{F4992625-2FB0-C46F-1533-250D8F96A88B}"/>
              </a:ext>
            </a:extLst>
          </p:cNvPr>
          <p:cNvSpPr txBox="1"/>
          <p:nvPr userDrawn="1"/>
        </p:nvSpPr>
        <p:spPr>
          <a:xfrm>
            <a:off x="3678165" y="6391461"/>
            <a:ext cx="8513835" cy="276999"/>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Se omiten las cruces con estimaciones menores al 10% por su baja precisión estadística</a:t>
            </a:r>
            <a:endParaRPr lang="es-MX" sz="1200" kern="1200" dirty="0">
              <a:solidFill>
                <a:schemeClr val="tx1"/>
              </a:solidFill>
              <a:latin typeface="Poppins" panose="02000000000000000000" pitchFamily="2" charset="77"/>
              <a:ea typeface="+mn-ea"/>
              <a:cs typeface="Poppins" panose="02000000000000000000" pitchFamily="2" charset="77"/>
            </a:endParaRPr>
          </a:p>
        </p:txBody>
      </p:sp>
      <p:pic>
        <p:nvPicPr>
          <p:cNvPr id="2" name="Picture 2" descr="A red ball with black background&#10;&#10;Description automatically generated">
            <a:extLst>
              <a:ext uri="{FF2B5EF4-FFF2-40B4-BE49-F238E27FC236}">
                <a16:creationId xmlns:a16="http://schemas.microsoft.com/office/drawing/2014/main" id="{A52500D8-A463-4F2E-8A60-F0269F70EF5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6" name="Imagen 5">
            <a:extLst>
              <a:ext uri="{FF2B5EF4-FFF2-40B4-BE49-F238E27FC236}">
                <a16:creationId xmlns:a16="http://schemas.microsoft.com/office/drawing/2014/main" id="{9D25E811-EFCE-8229-3071-425076E369F4}"/>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18800441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esp_graf">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900558"/>
          </a:xfrm>
          <a:prstGeom prst="rect">
            <a:avLst/>
          </a:prstGeom>
          <a:noFill/>
          <a:ln>
            <a:noFill/>
          </a:ln>
        </p:spPr>
        <p:txBody>
          <a:bodyPr/>
          <a:lstStyle/>
          <a:p>
            <a:endParaRPr lang="es-MX" dirty="0"/>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480D8413-F0B0-1791-35F7-1990CB1F547C}"/>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5">
            <a:extLst>
              <a:ext uri="{FF2B5EF4-FFF2-40B4-BE49-F238E27FC236}">
                <a16:creationId xmlns:a16="http://schemas.microsoft.com/office/drawing/2014/main" id="{0AE59FD0-0552-264F-A7AA-E13927289DB4}"/>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7" name="Picture 2" descr="A red ball with black background&#10;&#10;Description automatically generated">
            <a:extLst>
              <a:ext uri="{FF2B5EF4-FFF2-40B4-BE49-F238E27FC236}">
                <a16:creationId xmlns:a16="http://schemas.microsoft.com/office/drawing/2014/main" id="{D681DADD-E456-E3E3-4CAE-55E270E513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8" name="Imagen 7">
            <a:extLst>
              <a:ext uri="{FF2B5EF4-FFF2-40B4-BE49-F238E27FC236}">
                <a16:creationId xmlns:a16="http://schemas.microsoft.com/office/drawing/2014/main" id="{35772C1A-D0FD-8A1F-E6DE-A8F4A203853E}"/>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74157644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portada">
  <p:cSld name="morant_subportada">
    <p:spTree>
      <p:nvGrpSpPr>
        <p:cNvPr id="1" name="Shape 22"/>
        <p:cNvGrpSpPr/>
        <p:nvPr/>
      </p:nvGrpSpPr>
      <p:grpSpPr>
        <a:xfrm>
          <a:off x="0" y="0"/>
          <a:ext cx="0" cy="0"/>
          <a:chOff x="0" y="0"/>
          <a:chExt cx="0" cy="0"/>
        </a:xfrm>
      </p:grpSpPr>
      <p:pic>
        <p:nvPicPr>
          <p:cNvPr id="1026" name="Picture 2">
            <a:extLst>
              <a:ext uri="{FF2B5EF4-FFF2-40B4-BE49-F238E27FC236}">
                <a16:creationId xmlns:a16="http://schemas.microsoft.com/office/drawing/2014/main" id="{E4676025-4D6C-6294-B4DD-03DFAA55EA5A}"/>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b="15091"/>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sp>
        <p:nvSpPr>
          <p:cNvPr id="24" name="Google Shape;24;p3"/>
          <p:cNvSpPr/>
          <p:nvPr/>
        </p:nvSpPr>
        <p:spPr>
          <a:xfrm rot="-5400000">
            <a:off x="4195009" y="-1786869"/>
            <a:ext cx="3801979" cy="10672368"/>
          </a:xfrm>
          <a:prstGeom prst="rect">
            <a:avLst/>
          </a:prstGeom>
          <a:solidFill>
            <a:schemeClr val="lt1">
              <a:alpha val="81960"/>
            </a:schemeClr>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5" name="titulo"/>
          <p:cNvSpPr txBox="1">
            <a:spLocks noGrp="1"/>
          </p:cNvSpPr>
          <p:nvPr>
            <p:ph type="body" idx="1"/>
          </p:nvPr>
        </p:nvSpPr>
        <p:spPr>
          <a:xfrm>
            <a:off x="1229226" y="3357814"/>
            <a:ext cx="9733547" cy="1597528"/>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4400"/>
              <a:buNone/>
              <a:defRPr sz="4000" b="1">
                <a:solidFill>
                  <a:schemeClr val="dk1"/>
                </a:solidFill>
              </a:defRPr>
            </a:lvl1pPr>
            <a:lvl2pPr marL="914400" lvl="1" indent="-228600" algn="ctr">
              <a:lnSpc>
                <a:spcPct val="90000"/>
              </a:lnSpc>
              <a:spcBef>
                <a:spcPts val="500"/>
              </a:spcBef>
              <a:spcAft>
                <a:spcPts val="0"/>
              </a:spcAft>
              <a:buClr>
                <a:schemeClr val="dk1"/>
              </a:buClr>
              <a:buSzPts val="2400"/>
              <a:buNone/>
              <a:defRPr>
                <a:solidFill>
                  <a:schemeClr val="dk1"/>
                </a:solidFill>
              </a:defRPr>
            </a:lvl2pPr>
            <a:lvl3pPr marL="1371600" lvl="2" indent="-228600" algn="ctr">
              <a:lnSpc>
                <a:spcPct val="90000"/>
              </a:lnSpc>
              <a:spcBef>
                <a:spcPts val="500"/>
              </a:spcBef>
              <a:spcAft>
                <a:spcPts val="0"/>
              </a:spcAft>
              <a:buClr>
                <a:schemeClr val="dk1"/>
              </a:buClr>
              <a:buSzPts val="2000"/>
              <a:buNone/>
              <a:defRPr/>
            </a:lvl3pPr>
            <a:lvl4pPr marL="1828800" lvl="3" indent="-228600" algn="ctr">
              <a:lnSpc>
                <a:spcPct val="90000"/>
              </a:lnSpc>
              <a:spcBef>
                <a:spcPts val="500"/>
              </a:spcBef>
              <a:spcAft>
                <a:spcPts val="0"/>
              </a:spcAft>
              <a:buClr>
                <a:schemeClr val="dk1"/>
              </a:buClr>
              <a:buSzPts val="1800"/>
              <a:buNone/>
              <a:defRPr/>
            </a:lvl4pPr>
            <a:lvl5pPr marL="2286000" lvl="4" indent="-228600" algn="ctr">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2" name="Imagen 1">
            <a:extLst>
              <a:ext uri="{FF2B5EF4-FFF2-40B4-BE49-F238E27FC236}">
                <a16:creationId xmlns:a16="http://schemas.microsoft.com/office/drawing/2014/main" id="{D0A8EC01-D5BA-7C8B-EB3E-4F946B6F1B08}"/>
              </a:ext>
            </a:extLst>
          </p:cNvPr>
          <p:cNvPicPr>
            <a:picLocks noChangeAspect="1"/>
          </p:cNvPicPr>
          <p:nvPr userDrawn="1"/>
        </p:nvPicPr>
        <p:blipFill>
          <a:blip r:embed="rId3"/>
          <a:stretch>
            <a:fillRect/>
          </a:stretch>
        </p:blipFill>
        <p:spPr>
          <a:xfrm>
            <a:off x="5730705" y="1988217"/>
            <a:ext cx="730585" cy="730585"/>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una_grafica" preserve="1" userDrawn="1">
  <p:cSld name="una_grafica_met_moren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2511846" y="6364784"/>
            <a:ext cx="8455198" cy="276999"/>
          </a:xfrm>
          <a:prstGeom prst="rect">
            <a:avLst/>
          </a:prstGeom>
          <a:noFill/>
        </p:spPr>
        <p:txBody>
          <a:bodyPr wrap="square" rtlCol="0">
            <a:spAutoFit/>
          </a:bodyPr>
          <a:lstStyle/>
          <a:p>
            <a:pPr algn="r"/>
            <a:r>
              <a:rPr lang="es-ES" sz="1200" dirty="0">
                <a:latin typeface="Poppins" panose="02000000000000000000" pitchFamily="2" charset="77"/>
                <a:cs typeface="Poppins" panose="02000000000000000000" pitchFamily="2" charset="77"/>
              </a:rPr>
              <a:t>Nota: </a:t>
            </a:r>
            <a:r>
              <a:rPr lang="es-MX" sz="1200" dirty="0">
                <a:latin typeface="Poppins" panose="02000000000000000000" pitchFamily="2" charset="77"/>
                <a:cs typeface="Poppins" panose="02000000000000000000" pitchFamily="2" charset="77"/>
              </a:rPr>
              <a:t>Los porcentajes mostrados están </a:t>
            </a:r>
            <a:r>
              <a:rPr lang="es-MX" sz="1200">
                <a:latin typeface="Poppins" panose="02000000000000000000" pitchFamily="2" charset="77"/>
                <a:cs typeface="Poppins" panose="02000000000000000000" pitchFamily="2" charset="77"/>
              </a:rPr>
              <a:t>calculados  con respecto al total de la población.</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52084F2C-88FC-41CD-23BE-18CF0FF9C420}"/>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5">
            <a:extLst>
              <a:ext uri="{FF2B5EF4-FFF2-40B4-BE49-F238E27FC236}">
                <a16:creationId xmlns:a16="http://schemas.microsoft.com/office/drawing/2014/main" id="{BD5DA65E-9517-55CE-EEA6-F1DA71A16B42}"/>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8" name="Picture 2" descr="A red ball with black background&#10;&#10;Description automatically generated">
            <a:extLst>
              <a:ext uri="{FF2B5EF4-FFF2-40B4-BE49-F238E27FC236}">
                <a16:creationId xmlns:a16="http://schemas.microsoft.com/office/drawing/2014/main" id="{1A11389B-D770-1231-39B0-9ABE50417F2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7C62837D-4495-5DA2-4900-CDEE64077344}"/>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51767588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una_grafica_categorias_inteligenci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473725" y="6287666"/>
            <a:ext cx="10471285" cy="430887"/>
          </a:xfrm>
          <a:prstGeom prst="rect">
            <a:avLst/>
          </a:prstGeom>
          <a:noFill/>
        </p:spPr>
        <p:txBody>
          <a:bodyPr wrap="square" rtlCol="0">
            <a:spAutoFit/>
          </a:bodyPr>
          <a:lstStyle/>
          <a:p>
            <a:pPr algn="just"/>
            <a:r>
              <a:rPr lang="es-ES" sz="1100" dirty="0">
                <a:latin typeface="Poppins" panose="02000000000000000000" pitchFamily="2" charset="77"/>
                <a:cs typeface="Poppins" panose="02000000000000000000" pitchFamily="2" charset="77"/>
              </a:rPr>
              <a:t>Nota: </a:t>
            </a:r>
            <a:r>
              <a:rPr lang="es-MX" sz="1100" dirty="0">
                <a:latin typeface="Poppins" panose="02000000000000000000" pitchFamily="2" charset="77"/>
                <a:cs typeface="Poppins" panose="02000000000000000000" pitchFamily="2" charset="77"/>
              </a:rPr>
              <a:t>Las categorías presentadas en la gráfica fueron generadas a partir de un proceso de categorización automático por IA, aplicado a las respuestas de una pregunta abierta. Las categorías y su presentación están en función de su frecuencia de mención.</a:t>
            </a:r>
            <a:endParaRPr lang="es-MX" sz="1100" kern="1200" dirty="0">
              <a:solidFill>
                <a:schemeClr val="tx1"/>
              </a:solidFill>
              <a:latin typeface="Poppins" panose="02000000000000000000" pitchFamily="2" charset="77"/>
              <a:ea typeface="+mn-ea"/>
              <a:cs typeface="Poppins" panose="02000000000000000000" pitchFamily="2" charset="77"/>
            </a:endParaRPr>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462708" y="6179097"/>
            <a:ext cx="10516852" cy="0"/>
          </a:xfrm>
          <a:prstGeom prst="line">
            <a:avLst/>
          </a:prstGeom>
          <a:ln w="9525"/>
        </p:spPr>
        <p:style>
          <a:lnRef idx="1">
            <a:schemeClr val="dk1"/>
          </a:lnRef>
          <a:fillRef idx="0">
            <a:schemeClr val="dk1"/>
          </a:fillRef>
          <a:effectRef idx="0">
            <a:schemeClr val="dk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52084F2C-88FC-41CD-23BE-18CF0FF9C420}"/>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spTree>
    <p:extLst>
      <p:ext uri="{BB962C8B-B14F-4D97-AF65-F5344CB8AC3E}">
        <p14:creationId xmlns:p14="http://schemas.microsoft.com/office/powerpoint/2010/main" val="221485643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una_grafica_inteligenci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385590" y="6287665"/>
            <a:ext cx="10559420" cy="461665"/>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El tamaño de la palabra o frase representa la frecuencia con la que se menciona en las entrevistas. Esta gráfica utiliza inteligencia artificial para resumir las respuestas y el conocimiento de personas expertas para su análisis.</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396607" y="6179097"/>
            <a:ext cx="10582953" cy="0"/>
          </a:xfrm>
          <a:prstGeom prst="line">
            <a:avLst/>
          </a:prstGeom>
          <a:ln w="9525"/>
        </p:spPr>
        <p:style>
          <a:lnRef idx="1">
            <a:schemeClr val="dk1"/>
          </a:lnRef>
          <a:fillRef idx="0">
            <a:schemeClr val="dk1"/>
          </a:fillRef>
          <a:effectRef idx="0">
            <a:schemeClr val="dk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52084F2C-88FC-41CD-23BE-18CF0FF9C420}"/>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spTree>
    <p:extLst>
      <p:ext uri="{BB962C8B-B14F-4D97-AF65-F5344CB8AC3E}">
        <p14:creationId xmlns:p14="http://schemas.microsoft.com/office/powerpoint/2010/main" val="396862784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grafica_unica_mapaSinDatos">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8" y="1257300"/>
            <a:ext cx="8163136"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1359568" y="6364784"/>
            <a:ext cx="9585442" cy="276999"/>
          </a:xfrm>
          <a:prstGeom prst="rect">
            <a:avLst/>
          </a:prstGeom>
          <a:noFill/>
        </p:spPr>
        <p:txBody>
          <a:bodyPr wrap="square" rtlCol="0">
            <a:spAutoFit/>
          </a:bodyPr>
          <a:lstStyle/>
          <a:p>
            <a:pPr algn="r"/>
            <a:r>
              <a:rPr lang="es-ES" sz="1200" dirty="0">
                <a:latin typeface="Poppins" panose="02000000000000000000" pitchFamily="2" charset="77"/>
                <a:cs typeface="Poppins" panose="02000000000000000000" pitchFamily="2" charset="77"/>
              </a:rPr>
              <a:t>Nota: Región no encuestada por baja densidad poblacional.</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6" name="tabla">
            <a:extLst>
              <a:ext uri="{FF2B5EF4-FFF2-40B4-BE49-F238E27FC236}">
                <a16:creationId xmlns:a16="http://schemas.microsoft.com/office/drawing/2014/main" id="{CCAEDB52-C217-6821-6620-5DD979987DEA}"/>
              </a:ext>
            </a:extLst>
          </p:cNvPr>
          <p:cNvSpPr>
            <a:spLocks noGrp="1"/>
          </p:cNvSpPr>
          <p:nvPr>
            <p:ph type="pic" idx="10"/>
          </p:nvPr>
        </p:nvSpPr>
        <p:spPr>
          <a:xfrm>
            <a:off x="8583826" y="1257300"/>
            <a:ext cx="3221233" cy="4753580"/>
          </a:xfrm>
          <a:prstGeom prst="rect">
            <a:avLst/>
          </a:prstGeom>
          <a:noFill/>
          <a:ln>
            <a:noFill/>
          </a:ln>
        </p:spPr>
      </p:sp>
      <p:cxnSp>
        <p:nvCxnSpPr>
          <p:cNvPr id="5" name="Conector recto 4">
            <a:extLst>
              <a:ext uri="{FF2B5EF4-FFF2-40B4-BE49-F238E27FC236}">
                <a16:creationId xmlns:a16="http://schemas.microsoft.com/office/drawing/2014/main" id="{3F041059-FD25-22FA-6F20-A6ECFDF89045}"/>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7" name="Picture 2" descr="A red ball with black background&#10;&#10;Description automatically generated">
            <a:extLst>
              <a:ext uri="{FF2B5EF4-FFF2-40B4-BE49-F238E27FC236}">
                <a16:creationId xmlns:a16="http://schemas.microsoft.com/office/drawing/2014/main" id="{2597C033-6456-46DF-6F5A-FBCBE123C48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87012855-828B-CC69-1DA5-9393FE2802D1}"/>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172848376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una_grafica" preserve="1" userDrawn="1">
  <p:cSld name="una_tabla">
    <p:spTree>
      <p:nvGrpSpPr>
        <p:cNvPr id="1" name="Shape 102"/>
        <p:cNvGrpSpPr/>
        <p:nvPr/>
      </p:nvGrpSpPr>
      <p:grpSpPr>
        <a:xfrm>
          <a:off x="0" y="0"/>
          <a:ext cx="0" cy="0"/>
          <a:chOff x="0" y="0"/>
          <a:chExt cx="0" cy="0"/>
        </a:xfrm>
      </p:grpSpPr>
      <p:sp>
        <p:nvSpPr>
          <p:cNvPr id="7" name="tabla_principal">
            <a:extLst>
              <a:ext uri="{FF2B5EF4-FFF2-40B4-BE49-F238E27FC236}">
                <a16:creationId xmlns:a16="http://schemas.microsoft.com/office/drawing/2014/main" id="{CF0DECD2-367D-0043-9D72-909A30DB83DE}"/>
              </a:ext>
            </a:extLst>
          </p:cNvPr>
          <p:cNvSpPr>
            <a:spLocks noGrp="1" noRot="1" noMove="1" noResize="1" noEditPoints="1" noAdjustHandles="1" noChangeArrowheads="1" noChangeShapeType="1"/>
          </p:cNvSpPr>
          <p:nvPr>
            <p:ph type="tbl" sz="quarter" idx="13"/>
          </p:nvPr>
        </p:nvSpPr>
        <p:spPr>
          <a:xfrm>
            <a:off x="420688" y="1257298"/>
            <a:ext cx="11384372" cy="4699985"/>
          </a:xfrm>
        </p:spPr>
        <p:txBody>
          <a:bodyPr wrap="none">
            <a:noAutofit/>
          </a:bodyPr>
          <a:lstStyle/>
          <a:p>
            <a:endParaRPr lang="es-MX" dirty="0"/>
          </a:p>
        </p:txBody>
      </p:sp>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480D8413-F0B0-1791-35F7-1990CB1F547C}"/>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5">
            <a:extLst>
              <a:ext uri="{FF2B5EF4-FFF2-40B4-BE49-F238E27FC236}">
                <a16:creationId xmlns:a16="http://schemas.microsoft.com/office/drawing/2014/main" id="{43C81D9D-1D2D-6A90-08EF-A292981AD497}"/>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8" name="Picture 2" descr="A red ball with black background&#10;&#10;Description automatically generated">
            <a:extLst>
              <a:ext uri="{FF2B5EF4-FFF2-40B4-BE49-F238E27FC236}">
                <a16:creationId xmlns:a16="http://schemas.microsoft.com/office/drawing/2014/main" id="{7D3528FB-74E1-9FC0-B790-554142D0953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BE493402-B18A-0E06-2164-98DFA1472047}"/>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40509630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una_grafica" preserve="1" userDrawn="1">
  <p:cSld name="dos_tablas">
    <p:spTree>
      <p:nvGrpSpPr>
        <p:cNvPr id="1" name="Shape 102"/>
        <p:cNvGrpSpPr/>
        <p:nvPr/>
      </p:nvGrpSpPr>
      <p:grpSpPr>
        <a:xfrm>
          <a:off x="0" y="0"/>
          <a:ext cx="0" cy="0"/>
          <a:chOff x="0" y="0"/>
          <a:chExt cx="0" cy="0"/>
        </a:xfrm>
      </p:grpSpPr>
      <p:sp>
        <p:nvSpPr>
          <p:cNvPr id="8" name="tabla_dos">
            <a:extLst>
              <a:ext uri="{FF2B5EF4-FFF2-40B4-BE49-F238E27FC236}">
                <a16:creationId xmlns:a16="http://schemas.microsoft.com/office/drawing/2014/main" id="{E03544B9-0DC2-53D9-180F-72AE45B4F2AE}"/>
              </a:ext>
            </a:extLst>
          </p:cNvPr>
          <p:cNvSpPr>
            <a:spLocks noGrp="1" noRot="1" noChangeAspect="1" noMove="1" noResize="1" noEditPoints="1" noAdjustHandles="1" noChangeArrowheads="1" noChangeShapeType="1"/>
          </p:cNvSpPr>
          <p:nvPr>
            <p:ph type="tbl" sz="quarter" idx="14"/>
          </p:nvPr>
        </p:nvSpPr>
        <p:spPr>
          <a:xfrm>
            <a:off x="420688" y="3629558"/>
            <a:ext cx="11384372" cy="2312597"/>
          </a:xfrm>
        </p:spPr>
        <p:txBody>
          <a:bodyPr/>
          <a:lstStyle/>
          <a:p>
            <a:endParaRPr lang="es-MX" dirty="0"/>
          </a:p>
        </p:txBody>
      </p:sp>
      <p:sp>
        <p:nvSpPr>
          <p:cNvPr id="7" name="tabla_uno">
            <a:extLst>
              <a:ext uri="{FF2B5EF4-FFF2-40B4-BE49-F238E27FC236}">
                <a16:creationId xmlns:a16="http://schemas.microsoft.com/office/drawing/2014/main" id="{CF0DECD2-367D-0043-9D72-909A30DB83DE}"/>
              </a:ext>
            </a:extLst>
          </p:cNvPr>
          <p:cNvSpPr>
            <a:spLocks noGrp="1" noRot="1" noChangeAspect="1" noMove="1" noResize="1" noEditPoints="1" noAdjustHandles="1" noChangeArrowheads="1" noChangeShapeType="1"/>
          </p:cNvSpPr>
          <p:nvPr>
            <p:ph type="tbl" sz="quarter" idx="13"/>
          </p:nvPr>
        </p:nvSpPr>
        <p:spPr>
          <a:xfrm>
            <a:off x="420688" y="1257300"/>
            <a:ext cx="11384372" cy="2171700"/>
          </a:xfrm>
        </p:spPr>
        <p:txBody>
          <a:bodyPr/>
          <a:lstStyle/>
          <a:p>
            <a:endParaRPr lang="es-MX"/>
          </a:p>
        </p:txBody>
      </p:sp>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480D8413-F0B0-1791-35F7-1990CB1F547C}"/>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5">
            <a:extLst>
              <a:ext uri="{FF2B5EF4-FFF2-40B4-BE49-F238E27FC236}">
                <a16:creationId xmlns:a16="http://schemas.microsoft.com/office/drawing/2014/main" id="{C8724785-0997-13D2-2BC3-7F903682630C}"/>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2" descr="A red ball with black background&#10;&#10;Description automatically generated">
            <a:extLst>
              <a:ext uri="{FF2B5EF4-FFF2-40B4-BE49-F238E27FC236}">
                <a16:creationId xmlns:a16="http://schemas.microsoft.com/office/drawing/2014/main" id="{A01E702A-5DAF-CC1F-6372-B22F7189DF5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0" name="Imagen 9">
            <a:extLst>
              <a:ext uri="{FF2B5EF4-FFF2-40B4-BE49-F238E27FC236}">
                <a16:creationId xmlns:a16="http://schemas.microsoft.com/office/drawing/2014/main" id="{105DBBC8-3D59-7F2C-A02E-796153F5A1AE}"/>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50061221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una_grafica" preserve="1" userDrawn="1">
  <p:cSld name="tres_tablas">
    <p:spTree>
      <p:nvGrpSpPr>
        <p:cNvPr id="1" name="Shape 102"/>
        <p:cNvGrpSpPr/>
        <p:nvPr/>
      </p:nvGrpSpPr>
      <p:grpSpPr>
        <a:xfrm>
          <a:off x="0" y="0"/>
          <a:ext cx="0" cy="0"/>
          <a:chOff x="0" y="0"/>
          <a:chExt cx="0" cy="0"/>
        </a:xfrm>
      </p:grpSpPr>
      <p:sp>
        <p:nvSpPr>
          <p:cNvPr id="6" name="tabla_tres">
            <a:extLst>
              <a:ext uri="{FF2B5EF4-FFF2-40B4-BE49-F238E27FC236}">
                <a16:creationId xmlns:a16="http://schemas.microsoft.com/office/drawing/2014/main" id="{4E49E126-EC76-20AC-F142-C8ABFBADCF81}"/>
              </a:ext>
            </a:extLst>
          </p:cNvPr>
          <p:cNvSpPr>
            <a:spLocks noGrp="1" noChangeAspect="1"/>
          </p:cNvSpPr>
          <p:nvPr>
            <p:ph type="tbl" sz="quarter" idx="15"/>
          </p:nvPr>
        </p:nvSpPr>
        <p:spPr>
          <a:xfrm>
            <a:off x="419923" y="4568301"/>
            <a:ext cx="11384372" cy="1439247"/>
          </a:xfrm>
        </p:spPr>
        <p:txBody>
          <a:bodyPr/>
          <a:lstStyle/>
          <a:p>
            <a:endParaRPr lang="es-MX"/>
          </a:p>
        </p:txBody>
      </p:sp>
      <p:sp>
        <p:nvSpPr>
          <p:cNvPr id="8" name="tabla_dos">
            <a:extLst>
              <a:ext uri="{FF2B5EF4-FFF2-40B4-BE49-F238E27FC236}">
                <a16:creationId xmlns:a16="http://schemas.microsoft.com/office/drawing/2014/main" id="{E03544B9-0DC2-53D9-180F-72AE45B4F2AE}"/>
              </a:ext>
            </a:extLst>
          </p:cNvPr>
          <p:cNvSpPr>
            <a:spLocks noGrp="1" noChangeAspect="1"/>
          </p:cNvSpPr>
          <p:nvPr>
            <p:ph type="tbl" sz="quarter" idx="14"/>
          </p:nvPr>
        </p:nvSpPr>
        <p:spPr>
          <a:xfrm>
            <a:off x="420688" y="1257301"/>
            <a:ext cx="11384372" cy="1439245"/>
          </a:xfrm>
        </p:spPr>
        <p:txBody>
          <a:bodyPr/>
          <a:lstStyle/>
          <a:p>
            <a:endParaRPr lang="es-MX" dirty="0"/>
          </a:p>
        </p:txBody>
      </p:sp>
      <p:sp>
        <p:nvSpPr>
          <p:cNvPr id="7" name="tabla_uno">
            <a:extLst>
              <a:ext uri="{FF2B5EF4-FFF2-40B4-BE49-F238E27FC236}">
                <a16:creationId xmlns:a16="http://schemas.microsoft.com/office/drawing/2014/main" id="{CF0DECD2-367D-0043-9D72-909A30DB83DE}"/>
              </a:ext>
            </a:extLst>
          </p:cNvPr>
          <p:cNvSpPr>
            <a:spLocks noGrp="1" noChangeAspect="1"/>
          </p:cNvSpPr>
          <p:nvPr>
            <p:ph type="tbl" sz="quarter" idx="13"/>
          </p:nvPr>
        </p:nvSpPr>
        <p:spPr>
          <a:xfrm>
            <a:off x="420688" y="2899494"/>
            <a:ext cx="11384372" cy="1439247"/>
          </a:xfrm>
        </p:spPr>
        <p:txBody>
          <a:bodyPr/>
          <a:lstStyle/>
          <a:p>
            <a:endParaRPr lang="es-MX"/>
          </a:p>
        </p:txBody>
      </p:sp>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fecha">
            <a:extLst>
              <a:ext uri="{FF2B5EF4-FFF2-40B4-BE49-F238E27FC236}">
                <a16:creationId xmlns:a16="http://schemas.microsoft.com/office/drawing/2014/main" id="{480D8413-F0B0-1791-35F7-1990CB1F547C}"/>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9" name="Conector recto 8">
            <a:extLst>
              <a:ext uri="{FF2B5EF4-FFF2-40B4-BE49-F238E27FC236}">
                <a16:creationId xmlns:a16="http://schemas.microsoft.com/office/drawing/2014/main" id="{51695208-3DF1-1735-731D-69D7A0B62F73}"/>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10" name="Picture 2" descr="A red ball with black background&#10;&#10;Description automatically generated">
            <a:extLst>
              <a:ext uri="{FF2B5EF4-FFF2-40B4-BE49-F238E27FC236}">
                <a16:creationId xmlns:a16="http://schemas.microsoft.com/office/drawing/2014/main" id="{1284FA63-B531-FCA6-5205-58570133C5D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1" name="Imagen 10">
            <a:extLst>
              <a:ext uri="{FF2B5EF4-FFF2-40B4-BE49-F238E27FC236}">
                <a16:creationId xmlns:a16="http://schemas.microsoft.com/office/drawing/2014/main" id="{FCDC47A4-2DB3-E622-F450-C02DA7257659}"/>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4676570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C1928F-5927-183F-E53F-B53838D1CF14}"/>
              </a:ext>
            </a:extLst>
          </p:cNvPr>
          <p:cNvSpPr>
            <a:spLocks noGrp="1"/>
          </p:cNvSpPr>
          <p:nvPr>
            <p:ph type="title"/>
          </p:nvPr>
        </p:nvSpPr>
        <p:spPr/>
        <p:txBody>
          <a:bodyPr/>
          <a:lstStyle/>
          <a:p>
            <a:r>
              <a:rPr lang="es-ES" dirty="0"/>
              <a:t>Haga clic para modificar el estilo de título del patrón</a:t>
            </a:r>
          </a:p>
        </p:txBody>
      </p:sp>
      <p:sp>
        <p:nvSpPr>
          <p:cNvPr id="3" name="Marcador de fecha 2">
            <a:extLst>
              <a:ext uri="{FF2B5EF4-FFF2-40B4-BE49-F238E27FC236}">
                <a16:creationId xmlns:a16="http://schemas.microsoft.com/office/drawing/2014/main" id="{676DA8E6-F310-DEE8-7CA1-1D30F25A382B}"/>
              </a:ext>
            </a:extLst>
          </p:cNvPr>
          <p:cNvSpPr>
            <a:spLocks noGrp="1"/>
          </p:cNvSpPr>
          <p:nvPr>
            <p:ph type="dt" idx="10"/>
          </p:nvPr>
        </p:nvSpPr>
        <p:spPr/>
        <p:txBody>
          <a:bodyPr/>
          <a:lstStyle/>
          <a:p>
            <a:endParaRPr lang="es-ES"/>
          </a:p>
        </p:txBody>
      </p:sp>
      <p:sp>
        <p:nvSpPr>
          <p:cNvPr id="4" name="Marcador de pie de página 3">
            <a:extLst>
              <a:ext uri="{FF2B5EF4-FFF2-40B4-BE49-F238E27FC236}">
                <a16:creationId xmlns:a16="http://schemas.microsoft.com/office/drawing/2014/main" id="{F63C5D95-2A6E-0BC4-1553-E529C9F61596}"/>
              </a:ext>
            </a:extLst>
          </p:cNvPr>
          <p:cNvSpPr>
            <a:spLocks noGrp="1"/>
          </p:cNvSpPr>
          <p:nvPr>
            <p:ph type="ftr" idx="11"/>
          </p:nvPr>
        </p:nvSpPr>
        <p:spPr/>
        <p:txBody>
          <a:bodyPr/>
          <a:lstStyle/>
          <a:p>
            <a:endParaRPr lang="es-ES"/>
          </a:p>
        </p:txBody>
      </p:sp>
      <p:sp>
        <p:nvSpPr>
          <p:cNvPr id="5" name="Marcador de número de diapositiva 4">
            <a:extLst>
              <a:ext uri="{FF2B5EF4-FFF2-40B4-BE49-F238E27FC236}">
                <a16:creationId xmlns:a16="http://schemas.microsoft.com/office/drawing/2014/main" id="{7C750537-7CE6-A376-8F87-6DDD893A48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MX" smtClean="0"/>
              <a:t>‹Nº›</a:t>
            </a:fld>
            <a:endParaRPr lang="es-MX"/>
          </a:p>
        </p:txBody>
      </p:sp>
    </p:spTree>
    <p:extLst>
      <p:ext uri="{BB962C8B-B14F-4D97-AF65-F5344CB8AC3E}">
        <p14:creationId xmlns:p14="http://schemas.microsoft.com/office/powerpoint/2010/main" val="163583557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una_grafica_mas_100">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3095740" y="6385435"/>
            <a:ext cx="7934575" cy="276999"/>
          </a:xfrm>
          <a:prstGeom prst="rect">
            <a:avLst/>
          </a:prstGeom>
          <a:noFill/>
        </p:spPr>
        <p:txBody>
          <a:bodyPr wrap="square" rtlCol="0">
            <a:spAutoFit/>
          </a:bodyPr>
          <a:lstStyle/>
          <a:p>
            <a:pPr algn="r"/>
            <a:r>
              <a:rPr lang="es-ES" sz="1200" dirty="0">
                <a:latin typeface="Poppins" panose="02000000000000000000" pitchFamily="2" charset="77"/>
                <a:cs typeface="Poppins" panose="02000000000000000000" pitchFamily="2" charset="77"/>
              </a:rPr>
              <a:t>Nota: los porcentajes pueden sumar más de 100% ya que se trata de una pregunta </a:t>
            </a:r>
            <a:r>
              <a:rPr lang="es-ES" sz="1200" dirty="0" err="1">
                <a:latin typeface="Poppins" panose="02000000000000000000" pitchFamily="2" charset="77"/>
                <a:cs typeface="Poppins" panose="02000000000000000000" pitchFamily="2" charset="77"/>
              </a:rPr>
              <a:t>multi-respuesta</a:t>
            </a:r>
            <a:r>
              <a:rPr lang="es-ES" sz="1200" dirty="0">
                <a:latin typeface="Poppins" panose="02000000000000000000" pitchFamily="2" charset="77"/>
                <a:cs typeface="Poppins" panose="02000000000000000000" pitchFamily="2" charset="77"/>
              </a:rPr>
              <a:t>.</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4" name="Google Shape;106;p7">
            <a:extLst>
              <a:ext uri="{FF2B5EF4-FFF2-40B4-BE49-F238E27FC236}">
                <a16:creationId xmlns:a16="http://schemas.microsoft.com/office/drawing/2014/main" id="{580237BB-2E47-C973-42DD-F7CA8F04A503}"/>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6" name="fecha">
            <a:extLst>
              <a:ext uri="{FF2B5EF4-FFF2-40B4-BE49-F238E27FC236}">
                <a16:creationId xmlns:a16="http://schemas.microsoft.com/office/drawing/2014/main" id="{59E25415-CB55-285C-C18E-18B0D549534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7" name="Conector recto 6">
            <a:extLst>
              <a:ext uri="{FF2B5EF4-FFF2-40B4-BE49-F238E27FC236}">
                <a16:creationId xmlns:a16="http://schemas.microsoft.com/office/drawing/2014/main" id="{3F369E4E-2E03-959F-F494-7FA2E6B656A6}"/>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8" name="Picture 2" descr="A red ball with black background&#10;&#10;Description automatically generated">
            <a:extLst>
              <a:ext uri="{FF2B5EF4-FFF2-40B4-BE49-F238E27FC236}">
                <a16:creationId xmlns:a16="http://schemas.microsoft.com/office/drawing/2014/main" id="{996F4A16-6D3B-1CA0-59B7-C001C831C0F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E5631297-0AE2-144B-8CF4-2C4E8345DFCE}"/>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179941681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una_grafica" preserve="1" userDrawn="1">
  <p:cSld name="una_grafica_pase_conocimento">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2412693" y="6396451"/>
            <a:ext cx="8617621" cy="276999"/>
          </a:xfrm>
          <a:prstGeom prst="rect">
            <a:avLst/>
          </a:prstGeom>
          <a:noFill/>
        </p:spPr>
        <p:txBody>
          <a:bodyPr wrap="square" rtlCol="0">
            <a:spAutoFit/>
          </a:bodyPr>
          <a:lstStyle/>
          <a:p>
            <a:pPr algn="r"/>
            <a:r>
              <a:rPr lang="es-MX" sz="1200" dirty="0">
                <a:latin typeface="Poppins" panose="02000000000000000000" pitchFamily="2" charset="77"/>
                <a:cs typeface="Poppins" panose="02000000000000000000" pitchFamily="2" charset="77"/>
              </a:rPr>
              <a:t>Entrevistados que contestaron que "Sí lo conoce" a los personajes referidos</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4" name="Google Shape;106;p7">
            <a:extLst>
              <a:ext uri="{FF2B5EF4-FFF2-40B4-BE49-F238E27FC236}">
                <a16:creationId xmlns:a16="http://schemas.microsoft.com/office/drawing/2014/main" id="{580237BB-2E47-C973-42DD-F7CA8F04A503}"/>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6" name="fecha">
            <a:extLst>
              <a:ext uri="{FF2B5EF4-FFF2-40B4-BE49-F238E27FC236}">
                <a16:creationId xmlns:a16="http://schemas.microsoft.com/office/drawing/2014/main" id="{59E25415-CB55-285C-C18E-18B0D549534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7" name="Conector recto 6">
            <a:extLst>
              <a:ext uri="{FF2B5EF4-FFF2-40B4-BE49-F238E27FC236}">
                <a16:creationId xmlns:a16="http://schemas.microsoft.com/office/drawing/2014/main" id="{3CAD8AAD-A7C3-FC71-DE4A-7B556FDB94F7}"/>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8" name="Picture 2" descr="A red ball with black background&#10;&#10;Description automatically generated">
            <a:extLst>
              <a:ext uri="{FF2B5EF4-FFF2-40B4-BE49-F238E27FC236}">
                <a16:creationId xmlns:a16="http://schemas.microsoft.com/office/drawing/2014/main" id="{C543499B-9069-38D7-46A1-A20AA90007D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AABA83D3-AD81-6504-C652-2A7FE89BE779}"/>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427682574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ubportada" preserve="1">
  <p:cSld name="subportada_chih">
    <p:spTree>
      <p:nvGrpSpPr>
        <p:cNvPr id="1" name="Shape 22"/>
        <p:cNvGrpSpPr/>
        <p:nvPr/>
      </p:nvGrpSpPr>
      <p:grpSpPr>
        <a:xfrm>
          <a:off x="0" y="0"/>
          <a:ext cx="0" cy="0"/>
          <a:chOff x="0" y="0"/>
          <a:chExt cx="0" cy="0"/>
        </a:xfrm>
      </p:grpSpPr>
      <p:pic>
        <p:nvPicPr>
          <p:cNvPr id="4" name="Imagen 3">
            <a:extLst>
              <a:ext uri="{FF2B5EF4-FFF2-40B4-BE49-F238E27FC236}">
                <a16:creationId xmlns:a16="http://schemas.microsoft.com/office/drawing/2014/main" id="{DCAB20F2-C7C0-60C9-B4F9-8E9F4D71C589}"/>
              </a:ext>
            </a:extLst>
          </p:cNvPr>
          <p:cNvPicPr>
            <a:picLocks noChangeAspect="1"/>
          </p:cNvPicPr>
          <p:nvPr userDrawn="1"/>
        </p:nvPicPr>
        <p:blipFill>
          <a:blip r:embed="rId2"/>
          <a:stretch>
            <a:fillRect/>
          </a:stretch>
        </p:blipFill>
        <p:spPr>
          <a:xfrm>
            <a:off x="0" y="-277091"/>
            <a:ext cx="12192000" cy="7604125"/>
          </a:xfrm>
          <a:prstGeom prst="rect">
            <a:avLst/>
          </a:prstGeom>
        </p:spPr>
      </p:pic>
      <p:sp>
        <p:nvSpPr>
          <p:cNvPr id="24" name="Google Shape;24;p3"/>
          <p:cNvSpPr/>
          <p:nvPr/>
        </p:nvSpPr>
        <p:spPr>
          <a:xfrm rot="-5400000">
            <a:off x="4195009" y="-1786869"/>
            <a:ext cx="3801979" cy="10672368"/>
          </a:xfrm>
          <a:prstGeom prst="rect">
            <a:avLst/>
          </a:prstGeom>
          <a:solidFill>
            <a:schemeClr val="lt1">
              <a:alpha val="81960"/>
            </a:schemeClr>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5" name="titulo"/>
          <p:cNvSpPr txBox="1">
            <a:spLocks noGrp="1"/>
          </p:cNvSpPr>
          <p:nvPr>
            <p:ph type="body" idx="1"/>
          </p:nvPr>
        </p:nvSpPr>
        <p:spPr>
          <a:xfrm>
            <a:off x="1229226" y="3357814"/>
            <a:ext cx="9733547" cy="1597528"/>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4400"/>
              <a:buNone/>
              <a:defRPr sz="4000" b="1">
                <a:solidFill>
                  <a:schemeClr val="dk1"/>
                </a:solidFill>
              </a:defRPr>
            </a:lvl1pPr>
            <a:lvl2pPr marL="914400" lvl="1" indent="-228600" algn="ctr">
              <a:lnSpc>
                <a:spcPct val="90000"/>
              </a:lnSpc>
              <a:spcBef>
                <a:spcPts val="500"/>
              </a:spcBef>
              <a:spcAft>
                <a:spcPts val="0"/>
              </a:spcAft>
              <a:buClr>
                <a:schemeClr val="dk1"/>
              </a:buClr>
              <a:buSzPts val="2400"/>
              <a:buNone/>
              <a:defRPr>
                <a:solidFill>
                  <a:schemeClr val="dk1"/>
                </a:solidFill>
              </a:defRPr>
            </a:lvl2pPr>
            <a:lvl3pPr marL="1371600" lvl="2" indent="-228600" algn="ctr">
              <a:lnSpc>
                <a:spcPct val="90000"/>
              </a:lnSpc>
              <a:spcBef>
                <a:spcPts val="500"/>
              </a:spcBef>
              <a:spcAft>
                <a:spcPts val="0"/>
              </a:spcAft>
              <a:buClr>
                <a:schemeClr val="dk1"/>
              </a:buClr>
              <a:buSzPts val="2000"/>
              <a:buNone/>
              <a:defRPr/>
            </a:lvl3pPr>
            <a:lvl4pPr marL="1828800" lvl="3" indent="-228600" algn="ctr">
              <a:lnSpc>
                <a:spcPct val="90000"/>
              </a:lnSpc>
              <a:spcBef>
                <a:spcPts val="500"/>
              </a:spcBef>
              <a:spcAft>
                <a:spcPts val="0"/>
              </a:spcAft>
              <a:buClr>
                <a:schemeClr val="dk1"/>
              </a:buClr>
              <a:buSzPts val="1800"/>
              <a:buNone/>
              <a:defRPr/>
            </a:lvl4pPr>
            <a:lvl5pPr marL="2286000" lvl="4" indent="-228600" algn="ctr">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2" name="Imagen 1">
            <a:extLst>
              <a:ext uri="{FF2B5EF4-FFF2-40B4-BE49-F238E27FC236}">
                <a16:creationId xmlns:a16="http://schemas.microsoft.com/office/drawing/2014/main" id="{D0A8EC01-D5BA-7C8B-EB3E-4F946B6F1B08}"/>
              </a:ext>
            </a:extLst>
          </p:cNvPr>
          <p:cNvPicPr>
            <a:picLocks noChangeAspect="1"/>
          </p:cNvPicPr>
          <p:nvPr userDrawn="1"/>
        </p:nvPicPr>
        <p:blipFill>
          <a:blip r:embed="rId3"/>
          <a:stretch>
            <a:fillRect/>
          </a:stretch>
        </p:blipFill>
        <p:spPr>
          <a:xfrm>
            <a:off x="5730705" y="1988217"/>
            <a:ext cx="730585" cy="730585"/>
          </a:xfrm>
          <a:prstGeom prst="rect">
            <a:avLst/>
          </a:prstGeom>
        </p:spPr>
      </p:pic>
    </p:spTree>
    <p:extLst>
      <p:ext uri="{BB962C8B-B14F-4D97-AF65-F5344CB8AC3E}">
        <p14:creationId xmlns:p14="http://schemas.microsoft.com/office/powerpoint/2010/main" val="41197620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una_grafica" preserve="1" userDrawn="1">
  <p:cSld name="gerencia_sankey_especial">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8224549" cy="4753580"/>
          </a:xfrm>
          <a:prstGeom prst="rect">
            <a:avLst/>
          </a:prstGeom>
          <a:noFill/>
          <a:ln>
            <a:noFill/>
          </a:ln>
        </p:spPr>
      </p:sp>
      <p:sp>
        <p:nvSpPr>
          <p:cNvPr id="3" name="tabla">
            <a:extLst>
              <a:ext uri="{FF2B5EF4-FFF2-40B4-BE49-F238E27FC236}">
                <a16:creationId xmlns:a16="http://schemas.microsoft.com/office/drawing/2014/main" id="{C8200217-E3B6-F998-F17A-682234A04A3F}"/>
              </a:ext>
            </a:extLst>
          </p:cNvPr>
          <p:cNvSpPr>
            <a:spLocks noGrp="1"/>
          </p:cNvSpPr>
          <p:nvPr>
            <p:ph sz="quarter" idx="10"/>
          </p:nvPr>
        </p:nvSpPr>
        <p:spPr>
          <a:xfrm>
            <a:off x="8645525" y="1257300"/>
            <a:ext cx="3159535" cy="4752975"/>
          </a:xfrm>
        </p:spPr>
        <p:txBody>
          <a:bodyPr>
            <a:normAutofit/>
          </a:bodyPr>
          <a:lstStyle>
            <a:lvl1pPr marL="50800" indent="0">
              <a:buNone/>
              <a:defRPr sz="2000"/>
            </a:lvl1pPr>
          </a:lstStyle>
          <a:p>
            <a:pPr lvl="0"/>
            <a:endParaRPr lang="es-MX" dirty="0"/>
          </a:p>
        </p:txBody>
      </p:sp>
      <p:sp>
        <p:nvSpPr>
          <p:cNvPr id="2" name="Google Shape;106;p7">
            <a:extLst>
              <a:ext uri="{FF2B5EF4-FFF2-40B4-BE49-F238E27FC236}">
                <a16:creationId xmlns:a16="http://schemas.microsoft.com/office/drawing/2014/main" id="{CBBC7A7F-046C-30ED-37CC-34292A87CDB4}"/>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cxnSp>
        <p:nvCxnSpPr>
          <p:cNvPr id="6" name="Conector recto 5">
            <a:extLst>
              <a:ext uri="{FF2B5EF4-FFF2-40B4-BE49-F238E27FC236}">
                <a16:creationId xmlns:a16="http://schemas.microsoft.com/office/drawing/2014/main" id="{1ADF479B-E33A-6D3E-7E79-1DB6129C52F8}"/>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7" name="Picture 2" descr="A red ball with black background&#10;&#10;Description automatically generated">
            <a:extLst>
              <a:ext uri="{FF2B5EF4-FFF2-40B4-BE49-F238E27FC236}">
                <a16:creationId xmlns:a16="http://schemas.microsoft.com/office/drawing/2014/main" id="{09953814-6C4D-C808-6751-1A7E0D23C47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8" name="Imagen 7">
            <a:extLst>
              <a:ext uri="{FF2B5EF4-FFF2-40B4-BE49-F238E27FC236}">
                <a16:creationId xmlns:a16="http://schemas.microsoft.com/office/drawing/2014/main" id="{85EDB6DB-E306-E729-F03F-1C4E748F77A3}"/>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359278094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dos_graficas" preserve="1" userDrawn="1">
  <p:cSld name="gerencia_dos_graficas">
    <p:spTree>
      <p:nvGrpSpPr>
        <p:cNvPr id="1" name="Shape 108"/>
        <p:cNvGrpSpPr/>
        <p:nvPr/>
      </p:nvGrpSpPr>
      <p:grpSpPr>
        <a:xfrm>
          <a:off x="0" y="0"/>
          <a:ext cx="0" cy="0"/>
          <a:chOff x="0" y="0"/>
          <a:chExt cx="0" cy="0"/>
        </a:xfrm>
      </p:grpSpPr>
      <p:sp>
        <p:nvSpPr>
          <p:cNvPr id="110"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1" name="grafica_dos"/>
          <p:cNvSpPr>
            <a:spLocks noGrp="1"/>
          </p:cNvSpPr>
          <p:nvPr>
            <p:ph type="pic" idx="3"/>
          </p:nvPr>
        </p:nvSpPr>
        <p:spPr>
          <a:xfrm>
            <a:off x="5226341" y="1124611"/>
            <a:ext cx="6589730" cy="4988534"/>
          </a:xfrm>
          <a:prstGeom prst="rect">
            <a:avLst/>
          </a:prstGeom>
          <a:noFill/>
          <a:ln>
            <a:noFill/>
          </a:ln>
        </p:spPr>
      </p:sp>
      <p:sp>
        <p:nvSpPr>
          <p:cNvPr id="2" name="Google Shape;106;p7">
            <a:extLst>
              <a:ext uri="{FF2B5EF4-FFF2-40B4-BE49-F238E27FC236}">
                <a16:creationId xmlns:a16="http://schemas.microsoft.com/office/drawing/2014/main" id="{EF8D4524-8011-A42A-A78D-955904B6D02E}"/>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3" name="fecha">
            <a:extLst>
              <a:ext uri="{FF2B5EF4-FFF2-40B4-BE49-F238E27FC236}">
                <a16:creationId xmlns:a16="http://schemas.microsoft.com/office/drawing/2014/main" id="{1432749F-6430-9E47-B608-2FB099F9F70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pic>
        <p:nvPicPr>
          <p:cNvPr id="5" name="Graphic 4" descr="Group of women with solid fill">
            <a:extLst>
              <a:ext uri="{FF2B5EF4-FFF2-40B4-BE49-F238E27FC236}">
                <a16:creationId xmlns:a16="http://schemas.microsoft.com/office/drawing/2014/main" id="{1F0724C7-6458-F848-05F3-6636AAAA0F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4383" y="2153797"/>
            <a:ext cx="738487" cy="738487"/>
          </a:xfrm>
          <a:prstGeom prst="rect">
            <a:avLst/>
          </a:prstGeom>
        </p:spPr>
      </p:pic>
      <p:pic>
        <p:nvPicPr>
          <p:cNvPr id="7" name="Graphic 6" descr="Group of men with solid fill">
            <a:extLst>
              <a:ext uri="{FF2B5EF4-FFF2-40B4-BE49-F238E27FC236}">
                <a16:creationId xmlns:a16="http://schemas.microsoft.com/office/drawing/2014/main" id="{FCE7B8D6-E449-374C-BBFA-15E15BBBD3F5}"/>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14384" y="3641724"/>
            <a:ext cx="738487" cy="738487"/>
          </a:xfrm>
          <a:prstGeom prst="rect">
            <a:avLst/>
          </a:prstGeom>
        </p:spPr>
      </p:pic>
      <p:sp>
        <p:nvSpPr>
          <p:cNvPr id="13" name="sexo_mujeres">
            <a:extLst>
              <a:ext uri="{FF2B5EF4-FFF2-40B4-BE49-F238E27FC236}">
                <a16:creationId xmlns:a16="http://schemas.microsoft.com/office/drawing/2014/main" id="{2A6A5BA2-3DF8-86B1-2AD0-1A930143867A}"/>
              </a:ext>
            </a:extLst>
          </p:cNvPr>
          <p:cNvSpPr>
            <a:spLocks noGrp="1"/>
          </p:cNvSpPr>
          <p:nvPr>
            <p:ph type="body" sz="quarter" idx="18"/>
          </p:nvPr>
        </p:nvSpPr>
        <p:spPr>
          <a:xfrm>
            <a:off x="1286004" y="2191332"/>
            <a:ext cx="3705446"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sp>
        <p:nvSpPr>
          <p:cNvPr id="14" name="sexo_hombres">
            <a:extLst>
              <a:ext uri="{FF2B5EF4-FFF2-40B4-BE49-F238E27FC236}">
                <a16:creationId xmlns:a16="http://schemas.microsoft.com/office/drawing/2014/main" id="{7784979F-3E22-2F54-D0EC-6C3CBFDA1B40}"/>
              </a:ext>
            </a:extLst>
          </p:cNvPr>
          <p:cNvSpPr>
            <a:spLocks noGrp="1"/>
          </p:cNvSpPr>
          <p:nvPr>
            <p:ph type="body" sz="quarter" idx="19"/>
          </p:nvPr>
        </p:nvSpPr>
        <p:spPr>
          <a:xfrm>
            <a:off x="1286004" y="3682284"/>
            <a:ext cx="3705446"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sp>
        <p:nvSpPr>
          <p:cNvPr id="15" name="sexo_sinespecificar">
            <a:extLst>
              <a:ext uri="{FF2B5EF4-FFF2-40B4-BE49-F238E27FC236}">
                <a16:creationId xmlns:a16="http://schemas.microsoft.com/office/drawing/2014/main" id="{C0914764-6D61-8025-4F6A-8E2B9840E887}"/>
              </a:ext>
            </a:extLst>
          </p:cNvPr>
          <p:cNvSpPr>
            <a:spLocks noGrp="1"/>
          </p:cNvSpPr>
          <p:nvPr>
            <p:ph type="body" sz="quarter" idx="20"/>
          </p:nvPr>
        </p:nvSpPr>
        <p:spPr>
          <a:xfrm>
            <a:off x="1286003" y="4920071"/>
            <a:ext cx="3705445"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cxnSp>
        <p:nvCxnSpPr>
          <p:cNvPr id="8" name="Conector recto 7">
            <a:extLst>
              <a:ext uri="{FF2B5EF4-FFF2-40B4-BE49-F238E27FC236}">
                <a16:creationId xmlns:a16="http://schemas.microsoft.com/office/drawing/2014/main" id="{0C8E9AC9-EC77-D71B-C4DE-B347FD998420}"/>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2" descr="A red ball with black background&#10;&#10;Description automatically generated">
            <a:extLst>
              <a:ext uri="{FF2B5EF4-FFF2-40B4-BE49-F238E27FC236}">
                <a16:creationId xmlns:a16="http://schemas.microsoft.com/office/drawing/2014/main" id="{36795FCE-D5F5-604C-64BA-B8208C2D0942}"/>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0" name="Imagen 9">
            <a:extLst>
              <a:ext uri="{FF2B5EF4-FFF2-40B4-BE49-F238E27FC236}">
                <a16:creationId xmlns:a16="http://schemas.microsoft.com/office/drawing/2014/main" id="{A77DA0C6-9E9E-5CEF-5BFC-FB82DE43BC26}"/>
              </a:ext>
            </a:extLst>
          </p:cNvPr>
          <p:cNvPicPr>
            <a:picLocks noChangeAspect="1"/>
          </p:cNvPicPr>
          <p:nvPr userDrawn="1"/>
        </p:nvPicPr>
        <p:blipFill>
          <a:blip r:embed="rId7"/>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28438604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dos_graficas" preserve="1" userDrawn="1">
  <p:cSld name="dos_graficas_v2">
    <p:spTree>
      <p:nvGrpSpPr>
        <p:cNvPr id="1" name="Shape 108"/>
        <p:cNvGrpSpPr/>
        <p:nvPr/>
      </p:nvGrpSpPr>
      <p:grpSpPr>
        <a:xfrm>
          <a:off x="0" y="0"/>
          <a:ext cx="0" cy="0"/>
          <a:chOff x="0" y="0"/>
          <a:chExt cx="0" cy="0"/>
        </a:xfrm>
      </p:grpSpPr>
      <p:sp>
        <p:nvSpPr>
          <p:cNvPr id="110"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1" name="grafica_dos"/>
          <p:cNvSpPr>
            <a:spLocks noGrp="1"/>
          </p:cNvSpPr>
          <p:nvPr>
            <p:ph type="pic" idx="3"/>
          </p:nvPr>
        </p:nvSpPr>
        <p:spPr>
          <a:xfrm>
            <a:off x="5226341" y="1124611"/>
            <a:ext cx="6589730" cy="4988534"/>
          </a:xfrm>
          <a:prstGeom prst="rect">
            <a:avLst/>
          </a:prstGeom>
          <a:noFill/>
          <a:ln>
            <a:noFill/>
          </a:ln>
        </p:spPr>
      </p:sp>
      <p:sp>
        <p:nvSpPr>
          <p:cNvPr id="2" name="Google Shape;106;p7">
            <a:extLst>
              <a:ext uri="{FF2B5EF4-FFF2-40B4-BE49-F238E27FC236}">
                <a16:creationId xmlns:a16="http://schemas.microsoft.com/office/drawing/2014/main" id="{EF8D4524-8011-A42A-A78D-955904B6D02E}"/>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3" name="fecha">
            <a:extLst>
              <a:ext uri="{FF2B5EF4-FFF2-40B4-BE49-F238E27FC236}">
                <a16:creationId xmlns:a16="http://schemas.microsoft.com/office/drawing/2014/main" id="{1432749F-6430-9E47-B608-2FB099F9F70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pic>
        <p:nvPicPr>
          <p:cNvPr id="5" name="Graphic 4" descr="Group of women with solid fill">
            <a:extLst>
              <a:ext uri="{FF2B5EF4-FFF2-40B4-BE49-F238E27FC236}">
                <a16:creationId xmlns:a16="http://schemas.microsoft.com/office/drawing/2014/main" id="{1F0724C7-6458-F848-05F3-6636AAAA0F0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14383" y="2415057"/>
            <a:ext cx="738487" cy="738487"/>
          </a:xfrm>
          <a:prstGeom prst="rect">
            <a:avLst/>
          </a:prstGeom>
        </p:spPr>
      </p:pic>
      <p:pic>
        <p:nvPicPr>
          <p:cNvPr id="7" name="Graphic 6" descr="Group of men with solid fill">
            <a:extLst>
              <a:ext uri="{FF2B5EF4-FFF2-40B4-BE49-F238E27FC236}">
                <a16:creationId xmlns:a16="http://schemas.microsoft.com/office/drawing/2014/main" id="{FCE7B8D6-E449-374C-BBFA-15E15BBBD3F5}"/>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14384" y="3641724"/>
            <a:ext cx="738487" cy="738487"/>
          </a:xfrm>
          <a:prstGeom prst="rect">
            <a:avLst/>
          </a:prstGeom>
        </p:spPr>
      </p:pic>
      <p:sp>
        <p:nvSpPr>
          <p:cNvPr id="13" name="sexo_mujeres">
            <a:extLst>
              <a:ext uri="{FF2B5EF4-FFF2-40B4-BE49-F238E27FC236}">
                <a16:creationId xmlns:a16="http://schemas.microsoft.com/office/drawing/2014/main" id="{2A6A5BA2-3DF8-86B1-2AD0-1A930143867A}"/>
              </a:ext>
            </a:extLst>
          </p:cNvPr>
          <p:cNvSpPr>
            <a:spLocks noGrp="1"/>
          </p:cNvSpPr>
          <p:nvPr>
            <p:ph type="body" sz="quarter" idx="18"/>
          </p:nvPr>
        </p:nvSpPr>
        <p:spPr>
          <a:xfrm>
            <a:off x="1286004" y="2452592"/>
            <a:ext cx="3705446"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sp>
        <p:nvSpPr>
          <p:cNvPr id="14" name="sexo_hombres">
            <a:extLst>
              <a:ext uri="{FF2B5EF4-FFF2-40B4-BE49-F238E27FC236}">
                <a16:creationId xmlns:a16="http://schemas.microsoft.com/office/drawing/2014/main" id="{7784979F-3E22-2F54-D0EC-6C3CBFDA1B40}"/>
              </a:ext>
            </a:extLst>
          </p:cNvPr>
          <p:cNvSpPr>
            <a:spLocks noGrp="1"/>
          </p:cNvSpPr>
          <p:nvPr>
            <p:ph type="body" sz="quarter" idx="19"/>
          </p:nvPr>
        </p:nvSpPr>
        <p:spPr>
          <a:xfrm>
            <a:off x="1286004" y="3682284"/>
            <a:ext cx="3705446"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sp>
        <p:nvSpPr>
          <p:cNvPr id="15" name="sexo_sinespecificar">
            <a:extLst>
              <a:ext uri="{FF2B5EF4-FFF2-40B4-BE49-F238E27FC236}">
                <a16:creationId xmlns:a16="http://schemas.microsoft.com/office/drawing/2014/main" id="{C0914764-6D61-8025-4F6A-8E2B9840E887}"/>
              </a:ext>
            </a:extLst>
          </p:cNvPr>
          <p:cNvSpPr>
            <a:spLocks noGrp="1"/>
          </p:cNvSpPr>
          <p:nvPr>
            <p:ph type="body" sz="quarter" idx="20"/>
          </p:nvPr>
        </p:nvSpPr>
        <p:spPr>
          <a:xfrm>
            <a:off x="1286003" y="4854754"/>
            <a:ext cx="3705445"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sp>
        <p:nvSpPr>
          <p:cNvPr id="6" name="asistentes">
            <a:extLst>
              <a:ext uri="{FF2B5EF4-FFF2-40B4-BE49-F238E27FC236}">
                <a16:creationId xmlns:a16="http://schemas.microsoft.com/office/drawing/2014/main" id="{FF674893-D907-D991-E474-8F440F1E1A44}"/>
              </a:ext>
            </a:extLst>
          </p:cNvPr>
          <p:cNvSpPr>
            <a:spLocks noGrp="1"/>
          </p:cNvSpPr>
          <p:nvPr>
            <p:ph type="body" sz="quarter" idx="21"/>
          </p:nvPr>
        </p:nvSpPr>
        <p:spPr>
          <a:xfrm>
            <a:off x="514383" y="1373840"/>
            <a:ext cx="3705446" cy="663416"/>
          </a:xfrm>
        </p:spPr>
        <p:txBody>
          <a:bodyPr>
            <a:normAutofit/>
          </a:bodyPr>
          <a:lstStyle>
            <a:lvl1pPr marL="50800" indent="0">
              <a:buNone/>
              <a:defRPr sz="2400"/>
            </a:lvl1pPr>
            <a:lvl2pPr marL="533400" indent="0">
              <a:buNone/>
              <a:defRPr/>
            </a:lvl2pPr>
            <a:lvl3pPr marL="1016000" indent="0">
              <a:buNone/>
              <a:defRPr/>
            </a:lvl3pPr>
            <a:lvl4pPr marL="1485900" indent="0">
              <a:buNone/>
              <a:defRPr/>
            </a:lvl4pPr>
            <a:lvl5pPr marL="1943100" indent="0">
              <a:buNone/>
              <a:defRPr/>
            </a:lvl5pPr>
          </a:lstStyle>
          <a:p>
            <a:pPr lvl="0"/>
            <a:r>
              <a:rPr lang="en-US" dirty="0"/>
              <a:t>Click to edit</a:t>
            </a:r>
          </a:p>
        </p:txBody>
      </p:sp>
      <p:cxnSp>
        <p:nvCxnSpPr>
          <p:cNvPr id="9" name="Conector recto 8">
            <a:extLst>
              <a:ext uri="{FF2B5EF4-FFF2-40B4-BE49-F238E27FC236}">
                <a16:creationId xmlns:a16="http://schemas.microsoft.com/office/drawing/2014/main" id="{C43CC4FB-5700-412F-1208-71DE3EACA463}"/>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10" name="Picture 2" descr="A red ball with black background&#10;&#10;Description automatically generated">
            <a:extLst>
              <a:ext uri="{FF2B5EF4-FFF2-40B4-BE49-F238E27FC236}">
                <a16:creationId xmlns:a16="http://schemas.microsoft.com/office/drawing/2014/main" id="{A048C334-1052-E992-17CE-5C319F032D57}"/>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1" name="Imagen 10">
            <a:extLst>
              <a:ext uri="{FF2B5EF4-FFF2-40B4-BE49-F238E27FC236}">
                <a16:creationId xmlns:a16="http://schemas.microsoft.com/office/drawing/2014/main" id="{1BE38402-96F5-4FAC-8DE8-023434CB1AC7}"/>
              </a:ext>
            </a:extLst>
          </p:cNvPr>
          <p:cNvPicPr>
            <a:picLocks noChangeAspect="1"/>
          </p:cNvPicPr>
          <p:nvPr userDrawn="1"/>
        </p:nvPicPr>
        <p:blipFill>
          <a:blip r:embed="rId7"/>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4332161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dos_graficas_equitativas" preserve="1" userDrawn="1">
  <p:cSld name="gerencia_dos_graficas_equitativas">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6095999" y="1124611"/>
            <a:ext cx="5720071" cy="4988534"/>
          </a:xfrm>
          <a:prstGeom prst="rect">
            <a:avLst/>
          </a:prstGeom>
          <a:noFill/>
          <a:ln>
            <a:noFill/>
          </a:ln>
        </p:spPr>
      </p:sp>
      <p:sp>
        <p:nvSpPr>
          <p:cNvPr id="2" name="Google Shape;106;p7">
            <a:extLst>
              <a:ext uri="{FF2B5EF4-FFF2-40B4-BE49-F238E27FC236}">
                <a16:creationId xmlns:a16="http://schemas.microsoft.com/office/drawing/2014/main" id="{1DAA4C56-13C9-BED2-1474-9611006E47BE}"/>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5" name="pregunta">
            <a:extLst>
              <a:ext uri="{FF2B5EF4-FFF2-40B4-BE49-F238E27FC236}">
                <a16:creationId xmlns:a16="http://schemas.microsoft.com/office/drawing/2014/main" id="{3CDA873E-7C53-27EC-F7ED-9C8FFE7426CD}"/>
              </a:ext>
            </a:extLst>
          </p:cNvPr>
          <p:cNvSpPr>
            <a:spLocks noGrp="1"/>
          </p:cNvSpPr>
          <p:nvPr>
            <p:ph type="body" sz="quarter" idx="10" hasCustomPrompt="1"/>
          </p:nvPr>
        </p:nvSpPr>
        <p:spPr>
          <a:xfrm>
            <a:off x="2555913" y="5939099"/>
            <a:ext cx="8423237" cy="351532"/>
          </a:xfrm>
        </p:spPr>
        <p:txBody>
          <a:bodyPr/>
          <a:lstStyle>
            <a:lvl1pPr marL="50800" indent="0" algn="just">
              <a:buNone/>
              <a:defRPr sz="1200"/>
            </a:lvl1pPr>
          </a:lstStyle>
          <a:p>
            <a:pPr lvl="0"/>
            <a:r>
              <a:rPr lang="es-ES" dirty="0"/>
              <a:t>pregunta</a:t>
            </a:r>
            <a:endParaRPr lang="es-MX" dirty="0"/>
          </a:p>
        </p:txBody>
      </p:sp>
      <p:sp>
        <p:nvSpPr>
          <p:cNvPr id="8" name="fecha">
            <a:extLst>
              <a:ext uri="{FF2B5EF4-FFF2-40B4-BE49-F238E27FC236}">
                <a16:creationId xmlns:a16="http://schemas.microsoft.com/office/drawing/2014/main" id="{B76E5A0C-CB3E-92E9-8AD1-3336CFB21B0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5">
            <a:extLst>
              <a:ext uri="{FF2B5EF4-FFF2-40B4-BE49-F238E27FC236}">
                <a16:creationId xmlns:a16="http://schemas.microsoft.com/office/drawing/2014/main" id="{14F6C7FA-2D77-8126-03E3-F645BFC5391B}"/>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7" name="Picture 2" descr="A red ball with black background&#10;&#10;Description automatically generated">
            <a:extLst>
              <a:ext uri="{FF2B5EF4-FFF2-40B4-BE49-F238E27FC236}">
                <a16:creationId xmlns:a16="http://schemas.microsoft.com/office/drawing/2014/main" id="{E04CAA8A-7DF6-DC42-C5DA-644F73D88F9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9" name="Imagen 8">
            <a:extLst>
              <a:ext uri="{FF2B5EF4-FFF2-40B4-BE49-F238E27FC236}">
                <a16:creationId xmlns:a16="http://schemas.microsoft.com/office/drawing/2014/main" id="{6EDA56C9-E21F-4A15-DB4B-60B7268EA891}"/>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3522373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dos_graficas_equitativas" preserve="1">
  <p:cSld name="dos_graficas_equitativas_conocimiento">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6095999" y="1124611"/>
            <a:ext cx="5720071" cy="4988534"/>
          </a:xfrm>
          <a:prstGeom prst="rect">
            <a:avLst/>
          </a:prstGeom>
          <a:noFill/>
          <a:ln>
            <a:noFill/>
          </a:ln>
        </p:spPr>
      </p:sp>
      <p:sp>
        <p:nvSpPr>
          <p:cNvPr id="4" name="CuadroTexto 6">
            <a:extLst>
              <a:ext uri="{FF2B5EF4-FFF2-40B4-BE49-F238E27FC236}">
                <a16:creationId xmlns:a16="http://schemas.microsoft.com/office/drawing/2014/main" id="{510CD8DC-2BB9-9A8E-4291-62D53F8E7B35}"/>
              </a:ext>
            </a:extLst>
          </p:cNvPr>
          <p:cNvSpPr txBox="1"/>
          <p:nvPr userDrawn="1"/>
        </p:nvSpPr>
        <p:spPr>
          <a:xfrm>
            <a:off x="4704202" y="6353767"/>
            <a:ext cx="6240808" cy="276999"/>
          </a:xfrm>
          <a:prstGeom prst="rect">
            <a:avLst/>
          </a:prstGeom>
          <a:noFill/>
        </p:spPr>
        <p:txBody>
          <a:bodyPr wrap="square" rtlCol="0">
            <a:spAutoFit/>
          </a:bodyPr>
          <a:lstStyle/>
          <a:p>
            <a:pPr algn="r"/>
            <a:r>
              <a:rPr lang="es-MX" sz="1200" dirty="0">
                <a:latin typeface="Poppins" panose="02000000000000000000" pitchFamily="2" charset="77"/>
                <a:cs typeface="Poppins" panose="02000000000000000000" pitchFamily="2" charset="77"/>
              </a:rPr>
              <a:t>Entrevistados que contestaron que "Sí lo conoce" a los personajes referidos</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6" name="Google Shape;106;p7">
            <a:extLst>
              <a:ext uri="{FF2B5EF4-FFF2-40B4-BE49-F238E27FC236}">
                <a16:creationId xmlns:a16="http://schemas.microsoft.com/office/drawing/2014/main" id="{AEF3DDF2-253C-056F-E452-425A35146392}"/>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cxnSp>
        <p:nvCxnSpPr>
          <p:cNvPr id="3" name="Conector recto 2">
            <a:extLst>
              <a:ext uri="{FF2B5EF4-FFF2-40B4-BE49-F238E27FC236}">
                <a16:creationId xmlns:a16="http://schemas.microsoft.com/office/drawing/2014/main" id="{2B9BC3A8-34FE-A304-2619-3E620837DF97}"/>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7" name="Picture 2" descr="A red ball with black background&#10;&#10;Description automatically generated">
            <a:extLst>
              <a:ext uri="{FF2B5EF4-FFF2-40B4-BE49-F238E27FC236}">
                <a16:creationId xmlns:a16="http://schemas.microsoft.com/office/drawing/2014/main" id="{153EB95B-91FF-F3E4-116F-F4C5CD0E42D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8" name="Imagen 7">
            <a:extLst>
              <a:ext uri="{FF2B5EF4-FFF2-40B4-BE49-F238E27FC236}">
                <a16:creationId xmlns:a16="http://schemas.microsoft.com/office/drawing/2014/main" id="{1625F4B9-7046-D52C-A801-3EB8015AF4FD}"/>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31814980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dos_graficas_equitativas" preserve="1">
  <p:cSld name="gerencia_dos_graficas_equitativas_inteligencia">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419922" y="1124611"/>
            <a:ext cx="5676077"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6095999" y="1124611"/>
            <a:ext cx="5720071" cy="4988534"/>
          </a:xfrm>
          <a:prstGeom prst="rect">
            <a:avLst/>
          </a:prstGeom>
          <a:noFill/>
          <a:ln>
            <a:noFill/>
          </a:ln>
        </p:spPr>
      </p:sp>
      <p:sp>
        <p:nvSpPr>
          <p:cNvPr id="4" name="CuadroTexto 6">
            <a:extLst>
              <a:ext uri="{FF2B5EF4-FFF2-40B4-BE49-F238E27FC236}">
                <a16:creationId xmlns:a16="http://schemas.microsoft.com/office/drawing/2014/main" id="{510CD8DC-2BB9-9A8E-4291-62D53F8E7B35}"/>
              </a:ext>
            </a:extLst>
          </p:cNvPr>
          <p:cNvSpPr txBox="1"/>
          <p:nvPr userDrawn="1"/>
        </p:nvSpPr>
        <p:spPr>
          <a:xfrm>
            <a:off x="451692" y="6287665"/>
            <a:ext cx="10493318" cy="461665"/>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El tamaño de la palabra o frase representa la frecuencia con la que se menciona en las entrevistas. Esta gráfica utiliza inteligencia artificial para resumir las respuestas y el conocimiento de personas expertas para su análisis.</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5" name="Conector recto 4">
            <a:extLst>
              <a:ext uri="{FF2B5EF4-FFF2-40B4-BE49-F238E27FC236}">
                <a16:creationId xmlns:a16="http://schemas.microsoft.com/office/drawing/2014/main" id="{F169AED2-7C9C-9DED-699F-8992B7F16269}"/>
              </a:ext>
            </a:extLst>
          </p:cNvPr>
          <p:cNvCxnSpPr>
            <a:cxnSpLocks/>
          </p:cNvCxnSpPr>
          <p:nvPr userDrawn="1"/>
        </p:nvCxnSpPr>
        <p:spPr>
          <a:xfrm flipV="1">
            <a:off x="407624" y="6254654"/>
            <a:ext cx="10571936" cy="0"/>
          </a:xfrm>
          <a:prstGeom prst="line">
            <a:avLst/>
          </a:prstGeom>
          <a:ln/>
        </p:spPr>
        <p:style>
          <a:lnRef idx="1">
            <a:schemeClr val="dk1"/>
          </a:lnRef>
          <a:fillRef idx="0">
            <a:schemeClr val="dk1"/>
          </a:fillRef>
          <a:effectRef idx="0">
            <a:schemeClr val="dk1"/>
          </a:effectRef>
          <a:fontRef idx="minor">
            <a:schemeClr val="tx1"/>
          </a:fontRef>
        </p:style>
      </p:cxnSp>
      <p:sp>
        <p:nvSpPr>
          <p:cNvPr id="6" name="Google Shape;106;p7">
            <a:extLst>
              <a:ext uri="{FF2B5EF4-FFF2-40B4-BE49-F238E27FC236}">
                <a16:creationId xmlns:a16="http://schemas.microsoft.com/office/drawing/2014/main" id="{AEF3DDF2-253C-056F-E452-425A35146392}"/>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Tree>
    <p:extLst>
      <p:ext uri="{BB962C8B-B14F-4D97-AF65-F5344CB8AC3E}">
        <p14:creationId xmlns:p14="http://schemas.microsoft.com/office/powerpoint/2010/main" val="13625717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dos_graficas_equitativas" preserve="1" userDrawn="1">
  <p:cSld name="gerencia_tres_graficas_multirespuesta">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386940" y="1124611"/>
            <a:ext cx="3873776"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4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4260715" y="1123253"/>
            <a:ext cx="3670572" cy="4988525"/>
          </a:xfrm>
          <a:prstGeom prst="rect">
            <a:avLst/>
          </a:prstGeom>
          <a:noFill/>
          <a:ln>
            <a:noFill/>
          </a:ln>
        </p:spPr>
      </p:sp>
      <p:sp>
        <p:nvSpPr>
          <p:cNvPr id="4" name="CuadroTexto 6">
            <a:extLst>
              <a:ext uri="{FF2B5EF4-FFF2-40B4-BE49-F238E27FC236}">
                <a16:creationId xmlns:a16="http://schemas.microsoft.com/office/drawing/2014/main" id="{F5468CBE-A4EE-5C99-50FA-12FC7D20CE91}"/>
              </a:ext>
            </a:extLst>
          </p:cNvPr>
          <p:cNvSpPr txBox="1"/>
          <p:nvPr userDrawn="1"/>
        </p:nvSpPr>
        <p:spPr>
          <a:xfrm>
            <a:off x="4781320" y="6364784"/>
            <a:ext cx="6163690" cy="276999"/>
          </a:xfrm>
          <a:prstGeom prst="rect">
            <a:avLst/>
          </a:prstGeom>
          <a:noFill/>
        </p:spPr>
        <p:txBody>
          <a:bodyPr wrap="square" rtlCol="0">
            <a:spAutoFit/>
          </a:bodyPr>
          <a:lstStyle/>
          <a:p>
            <a:pPr algn="r"/>
            <a:r>
              <a:rPr lang="es-ES" sz="1200" dirty="0">
                <a:latin typeface="Poppins" panose="02000000000000000000" pitchFamily="2" charset="77"/>
                <a:cs typeface="Poppins" panose="02000000000000000000" pitchFamily="2" charset="77"/>
              </a:rPr>
              <a:t>Nota: Por efecto de la </a:t>
            </a:r>
            <a:r>
              <a:rPr lang="es-ES" sz="1200" dirty="0" err="1">
                <a:latin typeface="Poppins" panose="02000000000000000000" pitchFamily="2" charset="77"/>
                <a:cs typeface="Poppins" panose="02000000000000000000" pitchFamily="2" charset="77"/>
              </a:rPr>
              <a:t>multirespuesta</a:t>
            </a:r>
            <a:r>
              <a:rPr lang="es-ES" sz="1200" dirty="0">
                <a:latin typeface="Poppins" panose="02000000000000000000" pitchFamily="2" charset="77"/>
                <a:cs typeface="Poppins" panose="02000000000000000000" pitchFamily="2" charset="77"/>
              </a:rPr>
              <a:t>, los porcentajes suman más del 100%.</a:t>
            </a:r>
            <a:endParaRPr lang="es-MX" sz="1200" kern="1200" dirty="0">
              <a:solidFill>
                <a:schemeClr val="tx1"/>
              </a:solidFill>
              <a:latin typeface="Poppins" panose="02000000000000000000" pitchFamily="2" charset="77"/>
              <a:ea typeface="+mn-ea"/>
              <a:cs typeface="Poppins" panose="02000000000000000000" pitchFamily="2" charset="77"/>
            </a:endParaRPr>
          </a:p>
        </p:txBody>
      </p:sp>
      <p:sp>
        <p:nvSpPr>
          <p:cNvPr id="6" name="Google Shape;106;p7">
            <a:extLst>
              <a:ext uri="{FF2B5EF4-FFF2-40B4-BE49-F238E27FC236}">
                <a16:creationId xmlns:a16="http://schemas.microsoft.com/office/drawing/2014/main" id="{136E35F9-B9F6-24F1-4033-84141E3A8B9A}"/>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2" name="grafica_tres">
            <a:extLst>
              <a:ext uri="{FF2B5EF4-FFF2-40B4-BE49-F238E27FC236}">
                <a16:creationId xmlns:a16="http://schemas.microsoft.com/office/drawing/2014/main" id="{620572E1-75FE-7E77-DB60-D15A27DDABBE}"/>
              </a:ext>
            </a:extLst>
          </p:cNvPr>
          <p:cNvSpPr>
            <a:spLocks noGrp="1"/>
          </p:cNvSpPr>
          <p:nvPr>
            <p:ph type="pic" idx="10"/>
          </p:nvPr>
        </p:nvSpPr>
        <p:spPr>
          <a:xfrm>
            <a:off x="7931287" y="1123255"/>
            <a:ext cx="3873773" cy="4989884"/>
          </a:xfrm>
          <a:prstGeom prst="rect">
            <a:avLst/>
          </a:prstGeom>
          <a:noFill/>
          <a:ln>
            <a:noFill/>
          </a:ln>
        </p:spPr>
      </p:sp>
      <p:sp>
        <p:nvSpPr>
          <p:cNvPr id="3" name="fecha">
            <a:extLst>
              <a:ext uri="{FF2B5EF4-FFF2-40B4-BE49-F238E27FC236}">
                <a16:creationId xmlns:a16="http://schemas.microsoft.com/office/drawing/2014/main" id="{83934D62-98F4-7E95-540C-DB0DEA0CDCB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8" name="Conector recto 7">
            <a:extLst>
              <a:ext uri="{FF2B5EF4-FFF2-40B4-BE49-F238E27FC236}">
                <a16:creationId xmlns:a16="http://schemas.microsoft.com/office/drawing/2014/main" id="{3FE2365B-4B08-0F6F-5471-F5ED8FD9057F}"/>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2" descr="A red ball with black background&#10;&#10;Description automatically generated">
            <a:extLst>
              <a:ext uri="{FF2B5EF4-FFF2-40B4-BE49-F238E27FC236}">
                <a16:creationId xmlns:a16="http://schemas.microsoft.com/office/drawing/2014/main" id="{756B0E5D-44BF-0AB3-9D12-FFB7900595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0" name="Imagen 9">
            <a:extLst>
              <a:ext uri="{FF2B5EF4-FFF2-40B4-BE49-F238E27FC236}">
                <a16:creationId xmlns:a16="http://schemas.microsoft.com/office/drawing/2014/main" id="{1933FC08-0A8E-C695-60F7-3B3DF37872D1}"/>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59005636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dos_graficas_equitativas" preserve="1" userDrawn="1">
  <p:cSld name="gerencia_tres_graficas">
    <p:spTree>
      <p:nvGrpSpPr>
        <p:cNvPr id="1" name="Shape 115"/>
        <p:cNvGrpSpPr/>
        <p:nvPr/>
      </p:nvGrpSpPr>
      <p:grpSpPr>
        <a:xfrm>
          <a:off x="0" y="0"/>
          <a:ext cx="0" cy="0"/>
          <a:chOff x="0" y="0"/>
          <a:chExt cx="0" cy="0"/>
        </a:xfrm>
      </p:grpSpPr>
      <p:sp>
        <p:nvSpPr>
          <p:cNvPr id="116" name="grafica_uno"/>
          <p:cNvSpPr>
            <a:spLocks noGrp="1"/>
          </p:cNvSpPr>
          <p:nvPr>
            <p:ph type="pic" idx="2"/>
          </p:nvPr>
        </p:nvSpPr>
        <p:spPr>
          <a:xfrm>
            <a:off x="386940" y="1124611"/>
            <a:ext cx="3873776" cy="4988529"/>
          </a:xfrm>
          <a:prstGeom prst="rect">
            <a:avLst/>
          </a:prstGeom>
          <a:noFill/>
          <a:ln>
            <a:noFill/>
          </a:ln>
        </p:spPr>
      </p:sp>
      <p:sp>
        <p:nvSpPr>
          <p:cNvPr id="117"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4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8" name="grafica_dos"/>
          <p:cNvSpPr>
            <a:spLocks noGrp="1"/>
          </p:cNvSpPr>
          <p:nvPr>
            <p:ph type="pic" idx="3"/>
          </p:nvPr>
        </p:nvSpPr>
        <p:spPr>
          <a:xfrm>
            <a:off x="4260715" y="1123253"/>
            <a:ext cx="3670572" cy="4988525"/>
          </a:xfrm>
          <a:prstGeom prst="rect">
            <a:avLst/>
          </a:prstGeom>
          <a:noFill/>
          <a:ln>
            <a:noFill/>
          </a:ln>
        </p:spPr>
      </p:sp>
      <p:sp>
        <p:nvSpPr>
          <p:cNvPr id="6" name="Google Shape;106;p7">
            <a:extLst>
              <a:ext uri="{FF2B5EF4-FFF2-40B4-BE49-F238E27FC236}">
                <a16:creationId xmlns:a16="http://schemas.microsoft.com/office/drawing/2014/main" id="{136E35F9-B9F6-24F1-4033-84141E3A8B9A}"/>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sp>
        <p:nvSpPr>
          <p:cNvPr id="2" name="grafica_tres">
            <a:extLst>
              <a:ext uri="{FF2B5EF4-FFF2-40B4-BE49-F238E27FC236}">
                <a16:creationId xmlns:a16="http://schemas.microsoft.com/office/drawing/2014/main" id="{620572E1-75FE-7E77-DB60-D15A27DDABBE}"/>
              </a:ext>
            </a:extLst>
          </p:cNvPr>
          <p:cNvSpPr>
            <a:spLocks noGrp="1"/>
          </p:cNvSpPr>
          <p:nvPr>
            <p:ph type="pic" idx="10"/>
          </p:nvPr>
        </p:nvSpPr>
        <p:spPr>
          <a:xfrm>
            <a:off x="7931287" y="1123255"/>
            <a:ext cx="3873773" cy="4989884"/>
          </a:xfrm>
          <a:prstGeom prst="rect">
            <a:avLst/>
          </a:prstGeom>
          <a:noFill/>
          <a:ln>
            <a:noFill/>
          </a:ln>
        </p:spPr>
      </p:sp>
      <p:sp>
        <p:nvSpPr>
          <p:cNvPr id="3" name="fecha">
            <a:extLst>
              <a:ext uri="{FF2B5EF4-FFF2-40B4-BE49-F238E27FC236}">
                <a16:creationId xmlns:a16="http://schemas.microsoft.com/office/drawing/2014/main" id="{83934D62-98F4-7E95-540C-DB0DEA0CDCB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sp>
        <p:nvSpPr>
          <p:cNvPr id="4" name="footer">
            <a:extLst>
              <a:ext uri="{FF2B5EF4-FFF2-40B4-BE49-F238E27FC236}">
                <a16:creationId xmlns:a16="http://schemas.microsoft.com/office/drawing/2014/main" id="{5798647B-4221-3BEC-AD1C-39830BA09F51}"/>
              </a:ext>
            </a:extLst>
          </p:cNvPr>
          <p:cNvSpPr>
            <a:spLocks noGrp="1"/>
          </p:cNvSpPr>
          <p:nvPr>
            <p:ph type="ftr" idx="11"/>
          </p:nvPr>
        </p:nvSpPr>
        <p:spPr>
          <a:xfrm>
            <a:off x="2599981" y="6356351"/>
            <a:ext cx="8379577" cy="352922"/>
          </a:xfrm>
        </p:spPr>
        <p:txBody>
          <a:bodyPr/>
          <a:lstStyle/>
          <a:p>
            <a:endParaRPr lang="es-ES" dirty="0"/>
          </a:p>
        </p:txBody>
      </p:sp>
      <p:cxnSp>
        <p:nvCxnSpPr>
          <p:cNvPr id="8" name="Conector recto 7">
            <a:extLst>
              <a:ext uri="{FF2B5EF4-FFF2-40B4-BE49-F238E27FC236}">
                <a16:creationId xmlns:a16="http://schemas.microsoft.com/office/drawing/2014/main" id="{9D1A2D38-4F83-E8F4-F127-9780F77E0AF0}"/>
              </a:ext>
            </a:extLst>
          </p:cNvPr>
          <p:cNvCxnSpPr>
            <a:cxnSpLocks/>
          </p:cNvCxnSpPr>
          <p:nvPr userDrawn="1"/>
        </p:nvCxnSpPr>
        <p:spPr>
          <a:xfrm flipV="1">
            <a:off x="2655065" y="6358417"/>
            <a:ext cx="8250931" cy="0"/>
          </a:xfrm>
          <a:prstGeom prst="line">
            <a:avLst/>
          </a:prstGeom>
          <a:ln/>
        </p:spPr>
        <p:style>
          <a:lnRef idx="1">
            <a:schemeClr val="dk1"/>
          </a:lnRef>
          <a:fillRef idx="0">
            <a:schemeClr val="dk1"/>
          </a:fillRef>
          <a:effectRef idx="0">
            <a:schemeClr val="dk1"/>
          </a:effectRef>
          <a:fontRef idx="minor">
            <a:schemeClr val="tx1"/>
          </a:fontRef>
        </p:style>
      </p:cxnSp>
      <p:pic>
        <p:nvPicPr>
          <p:cNvPr id="9" name="Picture 2" descr="A red ball with black background&#10;&#10;Description automatically generated">
            <a:extLst>
              <a:ext uri="{FF2B5EF4-FFF2-40B4-BE49-F238E27FC236}">
                <a16:creationId xmlns:a16="http://schemas.microsoft.com/office/drawing/2014/main" id="{1852D28F-4319-6BD6-7797-606A6BA0E65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pic>
        <p:nvPicPr>
          <p:cNvPr id="10" name="Imagen 9">
            <a:extLst>
              <a:ext uri="{FF2B5EF4-FFF2-40B4-BE49-F238E27FC236}">
                <a16:creationId xmlns:a16="http://schemas.microsoft.com/office/drawing/2014/main" id="{A2E640A2-77AE-0577-2BAD-B7579AFF0EB1}"/>
              </a:ext>
            </a:extLst>
          </p:cNvPr>
          <p:cNvPicPr>
            <a:picLocks noChangeAspect="1"/>
          </p:cNvPicPr>
          <p:nvPr userDrawn="1"/>
        </p:nvPicPr>
        <p:blipFill>
          <a:blip r:embed="rId3"/>
          <a:stretch>
            <a:fillRect/>
          </a:stretch>
        </p:blipFill>
        <p:spPr>
          <a:xfrm>
            <a:off x="1536699" y="6134100"/>
            <a:ext cx="830339" cy="498561"/>
          </a:xfrm>
          <a:prstGeom prst="rect">
            <a:avLst/>
          </a:prstGeom>
        </p:spPr>
      </p:pic>
    </p:spTree>
    <p:extLst>
      <p:ext uri="{BB962C8B-B14F-4D97-AF65-F5344CB8AC3E}">
        <p14:creationId xmlns:p14="http://schemas.microsoft.com/office/powerpoint/2010/main" val="200429572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asist_1">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257300"/>
            <a:ext cx="6052713" cy="833630"/>
          </a:xfrm>
        </p:spPr>
        <p:txBody>
          <a:bodyPr/>
          <a:lstStyle/>
          <a:p>
            <a:endParaRPr lang="es-MX" dirty="0"/>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tres">
            <a:extLst>
              <a:ext uri="{FF2B5EF4-FFF2-40B4-BE49-F238E27FC236}">
                <a16:creationId xmlns:a16="http://schemas.microsoft.com/office/drawing/2014/main" id="{9F7E50E6-E03B-5A7A-2101-212D25E47ED0}"/>
              </a:ext>
            </a:extLst>
          </p:cNvPr>
          <p:cNvSpPr>
            <a:spLocks noGrp="1"/>
          </p:cNvSpPr>
          <p:nvPr>
            <p:ph type="pic" sz="quarter" idx="11"/>
          </p:nvPr>
        </p:nvSpPr>
        <p:spPr>
          <a:xfrm>
            <a:off x="6344817" y="1285833"/>
            <a:ext cx="5555078" cy="4827312"/>
          </a:xfrm>
        </p:spPr>
        <p:txBody>
          <a:bodyPr/>
          <a:lstStyle/>
          <a:p>
            <a:endParaRPr lang="es-MX"/>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292102" y="2119463"/>
            <a:ext cx="6052714" cy="4018010"/>
          </a:xfrm>
        </p:spPr>
        <p:txBody>
          <a:bodyPr/>
          <a:lstStyle/>
          <a:p>
            <a:endParaRPr lang="es-MX" dirty="0"/>
          </a:p>
        </p:txBody>
      </p:sp>
      <p:sp>
        <p:nvSpPr>
          <p:cNvPr id="21" name="fecha">
            <a:extLst>
              <a:ext uri="{FF2B5EF4-FFF2-40B4-BE49-F238E27FC236}">
                <a16:creationId xmlns:a16="http://schemas.microsoft.com/office/drawing/2014/main" id="{425806B9-9E5E-0BCE-86C7-9CBB977F42C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043EE6C9-96E5-3C11-19DA-C10B851D6CD7}"/>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88EF4999-E593-BD42-0790-E2388E7A83D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sp>
        <p:nvSpPr>
          <p:cNvPr id="2" name="CuadroTexto 6">
            <a:extLst>
              <a:ext uri="{FF2B5EF4-FFF2-40B4-BE49-F238E27FC236}">
                <a16:creationId xmlns:a16="http://schemas.microsoft.com/office/drawing/2014/main" id="{F7F08270-E56E-349A-F52E-7D4E80E004E6}"/>
              </a:ext>
            </a:extLst>
          </p:cNvPr>
          <p:cNvSpPr txBox="1"/>
          <p:nvPr userDrawn="1"/>
        </p:nvSpPr>
        <p:spPr>
          <a:xfrm>
            <a:off x="1420000" y="6487190"/>
            <a:ext cx="9880067" cy="400110"/>
          </a:xfrm>
          <a:prstGeom prst="rect">
            <a:avLst/>
          </a:prstGeom>
          <a:noFill/>
        </p:spPr>
        <p:txBody>
          <a:bodyPr wrap="square" rtlCol="0">
            <a:spAutoFit/>
          </a:bodyPr>
          <a:lstStyle/>
          <a:p>
            <a:pPr algn="just"/>
            <a:r>
              <a:rPr lang="es-MX" sz="1000" dirty="0">
                <a:latin typeface="Poppins" panose="02000000000000000000" pitchFamily="2" charset="77"/>
                <a:cs typeface="Poppins" panose="02000000000000000000" pitchFamily="2" charset="77"/>
              </a:rPr>
              <a:t>Nota: La intensidad del color indica el nivel de participación de los COPACOS por unidad territorial. </a:t>
            </a:r>
          </a:p>
          <a:p>
            <a:pPr algn="just"/>
            <a:r>
              <a:rPr lang="es-MX" sz="1000" dirty="0">
                <a:latin typeface="Poppins" panose="02000000000000000000" pitchFamily="2" charset="77"/>
                <a:cs typeface="Poppins" panose="02000000000000000000" pitchFamily="2" charset="77"/>
              </a:rPr>
              <a:t>Las áreas en gris representan las unidades territoriales no participantes.</a:t>
            </a:r>
            <a:endParaRPr lang="es-MX" sz="1000" kern="1200" dirty="0">
              <a:solidFill>
                <a:schemeClr val="tx1"/>
              </a:solidFill>
              <a:latin typeface="Poppins" panose="02000000000000000000" pitchFamily="2" charset="77"/>
              <a:ea typeface="+mn-ea"/>
              <a:cs typeface="Poppins" panose="02000000000000000000" pitchFamily="2" charset="77"/>
            </a:endParaRPr>
          </a:p>
        </p:txBody>
      </p:sp>
      <p:pic>
        <p:nvPicPr>
          <p:cNvPr id="5" name="Picture 2" descr="A red ball with black background&#10;&#10;Description automatically generated">
            <a:extLst>
              <a:ext uri="{FF2B5EF4-FFF2-40B4-BE49-F238E27FC236}">
                <a16:creationId xmlns:a16="http://schemas.microsoft.com/office/drawing/2014/main" id="{A79ACF1E-BB66-DBD4-5A3B-A728F7116BC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spTree>
    <p:extLst>
      <p:ext uri="{BB962C8B-B14F-4D97-AF65-F5344CB8AC3E}">
        <p14:creationId xmlns:p14="http://schemas.microsoft.com/office/powerpoint/2010/main" val="28394430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asist_1_sn_lgn">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257300"/>
            <a:ext cx="6052713" cy="833630"/>
          </a:xfrm>
        </p:spPr>
        <p:txBody>
          <a:bodyPr/>
          <a:lstStyle/>
          <a:p>
            <a:endParaRPr lang="es-MX" dirty="0"/>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tres">
            <a:extLst>
              <a:ext uri="{FF2B5EF4-FFF2-40B4-BE49-F238E27FC236}">
                <a16:creationId xmlns:a16="http://schemas.microsoft.com/office/drawing/2014/main" id="{9F7E50E6-E03B-5A7A-2101-212D25E47ED0}"/>
              </a:ext>
            </a:extLst>
          </p:cNvPr>
          <p:cNvSpPr>
            <a:spLocks noGrp="1"/>
          </p:cNvSpPr>
          <p:nvPr>
            <p:ph type="pic" sz="quarter" idx="11"/>
          </p:nvPr>
        </p:nvSpPr>
        <p:spPr>
          <a:xfrm>
            <a:off x="6344817" y="1285833"/>
            <a:ext cx="5555078" cy="4827312"/>
          </a:xfrm>
        </p:spPr>
        <p:txBody>
          <a:bodyPr/>
          <a:lstStyle/>
          <a:p>
            <a:endParaRPr lang="es-MX"/>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292102" y="2119463"/>
            <a:ext cx="6052714" cy="4018010"/>
          </a:xfrm>
        </p:spPr>
        <p:txBody>
          <a:bodyPr/>
          <a:lstStyle/>
          <a:p>
            <a:endParaRPr lang="es-MX" dirty="0"/>
          </a:p>
        </p:txBody>
      </p:sp>
      <p:sp>
        <p:nvSpPr>
          <p:cNvPr id="21" name="fecha">
            <a:extLst>
              <a:ext uri="{FF2B5EF4-FFF2-40B4-BE49-F238E27FC236}">
                <a16:creationId xmlns:a16="http://schemas.microsoft.com/office/drawing/2014/main" id="{425806B9-9E5E-0BCE-86C7-9CBB977F42C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043EE6C9-96E5-3C11-19DA-C10B851D6CD7}"/>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88EF4999-E593-BD42-0790-E2388E7A83D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5" name="Picture 2" descr="A red ball with black background&#10;&#10;Description automatically generated">
            <a:extLst>
              <a:ext uri="{FF2B5EF4-FFF2-40B4-BE49-F238E27FC236}">
                <a16:creationId xmlns:a16="http://schemas.microsoft.com/office/drawing/2014/main" id="{A79ACF1E-BB66-DBD4-5A3B-A728F7116BC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spTree>
    <p:extLst>
      <p:ext uri="{BB962C8B-B14F-4D97-AF65-F5344CB8AC3E}">
        <p14:creationId xmlns:p14="http://schemas.microsoft.com/office/powerpoint/2010/main" val="28244639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una_grafica" preserve="1">
  <p:cSld name="morant_grafica_unic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1286004" y="6421047"/>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5" name="Imagen 4">
            <a:extLst>
              <a:ext uri="{FF2B5EF4-FFF2-40B4-BE49-F238E27FC236}">
                <a16:creationId xmlns:a16="http://schemas.microsoft.com/office/drawing/2014/main" id="{1E6D77A0-3228-0001-0900-2D1D2D9A8BB5}"/>
              </a:ext>
            </a:extLst>
          </p:cNvPr>
          <p:cNvPicPr>
            <a:picLocks noChangeAspect="1"/>
          </p:cNvPicPr>
          <p:nvPr userDrawn="1"/>
        </p:nvPicPr>
        <p:blipFill>
          <a:blip r:embed="rId2"/>
          <a:stretch>
            <a:fillRect/>
          </a:stretch>
        </p:blipFill>
        <p:spPr>
          <a:xfrm>
            <a:off x="479183" y="6187962"/>
            <a:ext cx="542373" cy="542373"/>
          </a:xfrm>
          <a:prstGeom prst="rect">
            <a:avLst/>
          </a:prstGeom>
        </p:spPr>
      </p:pic>
    </p:spTree>
    <p:extLst>
      <p:ext uri="{BB962C8B-B14F-4D97-AF65-F5344CB8AC3E}">
        <p14:creationId xmlns:p14="http://schemas.microsoft.com/office/powerpoint/2010/main" val="111021030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gerencia_tab_graf_map">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257300"/>
            <a:ext cx="6052713" cy="1224101"/>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tres">
            <a:extLst>
              <a:ext uri="{FF2B5EF4-FFF2-40B4-BE49-F238E27FC236}">
                <a16:creationId xmlns:a16="http://schemas.microsoft.com/office/drawing/2014/main" id="{9F7E50E6-E03B-5A7A-2101-212D25E47ED0}"/>
              </a:ext>
            </a:extLst>
          </p:cNvPr>
          <p:cNvSpPr>
            <a:spLocks noGrp="1"/>
          </p:cNvSpPr>
          <p:nvPr>
            <p:ph type="pic" sz="quarter" idx="11"/>
          </p:nvPr>
        </p:nvSpPr>
        <p:spPr>
          <a:xfrm>
            <a:off x="6344817" y="1285833"/>
            <a:ext cx="5555078" cy="4827312"/>
          </a:xfrm>
        </p:spPr>
        <p:txBody>
          <a:bodyPr/>
          <a:lstStyle/>
          <a:p>
            <a:endParaRPr lang="es-MX"/>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292102" y="2509934"/>
            <a:ext cx="6052714" cy="3627539"/>
          </a:xfrm>
        </p:spPr>
        <p:txBody>
          <a:bodyPr/>
          <a:lstStyle/>
          <a:p>
            <a:endParaRPr lang="es-MX"/>
          </a:p>
        </p:txBody>
      </p:sp>
      <p:sp>
        <p:nvSpPr>
          <p:cNvPr id="21" name="fecha">
            <a:extLst>
              <a:ext uri="{FF2B5EF4-FFF2-40B4-BE49-F238E27FC236}">
                <a16:creationId xmlns:a16="http://schemas.microsoft.com/office/drawing/2014/main" id="{425806B9-9E5E-0BCE-86C7-9CBB977F42C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043EE6C9-96E5-3C11-19DA-C10B851D6CD7}"/>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88EF4999-E593-BD42-0790-E2388E7A83D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sp>
        <p:nvSpPr>
          <p:cNvPr id="2" name="CuadroTexto 6">
            <a:extLst>
              <a:ext uri="{FF2B5EF4-FFF2-40B4-BE49-F238E27FC236}">
                <a16:creationId xmlns:a16="http://schemas.microsoft.com/office/drawing/2014/main" id="{F7F08270-E56E-349A-F52E-7D4E80E004E6}"/>
              </a:ext>
            </a:extLst>
          </p:cNvPr>
          <p:cNvSpPr txBox="1"/>
          <p:nvPr userDrawn="1"/>
        </p:nvSpPr>
        <p:spPr>
          <a:xfrm>
            <a:off x="1420000" y="6487190"/>
            <a:ext cx="9880067" cy="400110"/>
          </a:xfrm>
          <a:prstGeom prst="rect">
            <a:avLst/>
          </a:prstGeom>
          <a:noFill/>
        </p:spPr>
        <p:txBody>
          <a:bodyPr wrap="square" rtlCol="0">
            <a:spAutoFit/>
          </a:bodyPr>
          <a:lstStyle/>
          <a:p>
            <a:pPr algn="just"/>
            <a:r>
              <a:rPr lang="es-MX" sz="1000" dirty="0">
                <a:latin typeface="Poppins" panose="02000000000000000000" pitchFamily="2" charset="77"/>
                <a:cs typeface="Poppins" panose="02000000000000000000" pitchFamily="2" charset="77"/>
              </a:rPr>
              <a:t>Nota: La intensidad del color indica el nivel de participación de los COPACOS por unidad territorial. </a:t>
            </a:r>
          </a:p>
          <a:p>
            <a:pPr algn="just"/>
            <a:r>
              <a:rPr lang="es-MX" sz="1000" dirty="0">
                <a:latin typeface="Poppins" panose="02000000000000000000" pitchFamily="2" charset="77"/>
                <a:cs typeface="Poppins" panose="02000000000000000000" pitchFamily="2" charset="77"/>
              </a:rPr>
              <a:t>Las áreas en gris representan las unidades territoriales no participantes.</a:t>
            </a:r>
            <a:endParaRPr lang="es-MX" sz="1000" kern="1200" dirty="0">
              <a:solidFill>
                <a:schemeClr val="tx1"/>
              </a:solidFill>
              <a:latin typeface="Poppins" panose="02000000000000000000" pitchFamily="2" charset="77"/>
              <a:ea typeface="+mn-ea"/>
              <a:cs typeface="Poppins" panose="02000000000000000000" pitchFamily="2" charset="77"/>
            </a:endParaRPr>
          </a:p>
        </p:txBody>
      </p:sp>
      <p:pic>
        <p:nvPicPr>
          <p:cNvPr id="5" name="Picture 2" descr="A red ball with black background&#10;&#10;Description automatically generated">
            <a:extLst>
              <a:ext uri="{FF2B5EF4-FFF2-40B4-BE49-F238E27FC236}">
                <a16:creationId xmlns:a16="http://schemas.microsoft.com/office/drawing/2014/main" id="{07FDE2F2-FB6A-9A16-038D-C8CBEF9DD90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spTree>
    <p:extLst>
      <p:ext uri="{BB962C8B-B14F-4D97-AF65-F5344CB8AC3E}">
        <p14:creationId xmlns:p14="http://schemas.microsoft.com/office/powerpoint/2010/main" val="6872004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gerencia_tab_graf_map_sn_leg">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257300"/>
            <a:ext cx="6052713" cy="1224101"/>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tres">
            <a:extLst>
              <a:ext uri="{FF2B5EF4-FFF2-40B4-BE49-F238E27FC236}">
                <a16:creationId xmlns:a16="http://schemas.microsoft.com/office/drawing/2014/main" id="{9F7E50E6-E03B-5A7A-2101-212D25E47ED0}"/>
              </a:ext>
            </a:extLst>
          </p:cNvPr>
          <p:cNvSpPr>
            <a:spLocks noGrp="1"/>
          </p:cNvSpPr>
          <p:nvPr>
            <p:ph type="pic" sz="quarter" idx="11"/>
          </p:nvPr>
        </p:nvSpPr>
        <p:spPr>
          <a:xfrm>
            <a:off x="6344817" y="1285833"/>
            <a:ext cx="5555078" cy="4827312"/>
          </a:xfrm>
        </p:spPr>
        <p:txBody>
          <a:bodyPr/>
          <a:lstStyle/>
          <a:p>
            <a:endParaRPr lang="es-MX"/>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292102" y="2509934"/>
            <a:ext cx="6052714" cy="3627539"/>
          </a:xfrm>
        </p:spPr>
        <p:txBody>
          <a:bodyPr/>
          <a:lstStyle/>
          <a:p>
            <a:endParaRPr lang="es-MX"/>
          </a:p>
        </p:txBody>
      </p:sp>
      <p:sp>
        <p:nvSpPr>
          <p:cNvPr id="21" name="fecha">
            <a:extLst>
              <a:ext uri="{FF2B5EF4-FFF2-40B4-BE49-F238E27FC236}">
                <a16:creationId xmlns:a16="http://schemas.microsoft.com/office/drawing/2014/main" id="{425806B9-9E5E-0BCE-86C7-9CBB977F42C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lumMod val="50000"/>
                  </a:schemeClr>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043EE6C9-96E5-3C11-19DA-C10B851D6CD7}"/>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88EF4999-E593-BD42-0790-E2388E7A83D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 name="Picture 2" descr="A red ball with black background&#10;&#10;Description automatically generated">
            <a:extLst>
              <a:ext uri="{FF2B5EF4-FFF2-40B4-BE49-F238E27FC236}">
                <a16:creationId xmlns:a16="http://schemas.microsoft.com/office/drawing/2014/main" id="{DDA54198-AC38-7F55-75AA-1A5B72757B4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69464" y="6157858"/>
            <a:ext cx="1016540" cy="401117"/>
          </a:xfrm>
          <a:prstGeom prst="rect">
            <a:avLst/>
          </a:prstGeom>
        </p:spPr>
      </p:pic>
    </p:spTree>
    <p:extLst>
      <p:ext uri="{BB962C8B-B14F-4D97-AF65-F5344CB8AC3E}">
        <p14:creationId xmlns:p14="http://schemas.microsoft.com/office/powerpoint/2010/main" val="30945273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ualitativas_2" preserve="1">
  <p:cSld name="gerencia_cualitativas_2">
    <p:spTree>
      <p:nvGrpSpPr>
        <p:cNvPr id="1" name="Shape 215"/>
        <p:cNvGrpSpPr/>
        <p:nvPr/>
      </p:nvGrpSpPr>
      <p:grpSpPr>
        <a:xfrm>
          <a:off x="0" y="0"/>
          <a:ext cx="0" cy="0"/>
          <a:chOff x="0" y="0"/>
          <a:chExt cx="0" cy="0"/>
        </a:xfrm>
      </p:grpSpPr>
      <p:sp>
        <p:nvSpPr>
          <p:cNvPr id="216" name="Google Shape;216;p15"/>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 name="Google Shape;106;p7">
            <a:extLst>
              <a:ext uri="{FF2B5EF4-FFF2-40B4-BE49-F238E27FC236}">
                <a16:creationId xmlns:a16="http://schemas.microsoft.com/office/drawing/2014/main" id="{5B57FBAD-B88F-DF54-B787-27A7832717EB}"/>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cxnSp>
        <p:nvCxnSpPr>
          <p:cNvPr id="7" name="Conector recto 6">
            <a:extLst>
              <a:ext uri="{FF2B5EF4-FFF2-40B4-BE49-F238E27FC236}">
                <a16:creationId xmlns:a16="http://schemas.microsoft.com/office/drawing/2014/main" id="{7612E952-41D5-444C-5239-D85CE39E2848}"/>
              </a:ext>
            </a:extLst>
          </p:cNvPr>
          <p:cNvCxnSpPr>
            <a:cxnSpLocks/>
            <a:endCxn id="5" idx="1"/>
          </p:cNvCxnSpPr>
          <p:nvPr userDrawn="1"/>
        </p:nvCxnSpPr>
        <p:spPr>
          <a:xfrm>
            <a:off x="1359568" y="6500069"/>
            <a:ext cx="9619992"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18109975"/>
      </p:ext>
    </p:extLst>
  </p:cSld>
  <p:clrMapOvr>
    <a:masterClrMapping/>
  </p:clrMapOvr>
  <p:extLst>
    <p:ext uri="{DCECCB84-F9BA-43D5-87BE-67443E8EF086}">
      <p15:sldGuideLst xmlns:p15="http://schemas.microsoft.com/office/powerpoint/2012/main">
        <p15:guide id="1" orient="horz" pos="3022">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gerencia_nota_metodologica">
    <p:spTree>
      <p:nvGrpSpPr>
        <p:cNvPr id="1" name=""/>
        <p:cNvGrpSpPr/>
        <p:nvPr/>
      </p:nvGrpSpPr>
      <p:grpSpPr>
        <a:xfrm>
          <a:off x="0" y="0"/>
          <a:ext cx="0" cy="0"/>
          <a:chOff x="0" y="0"/>
          <a:chExt cx="0" cy="0"/>
        </a:xfrm>
      </p:grpSpPr>
      <p:sp>
        <p:nvSpPr>
          <p:cNvPr id="8" name="CuadroTexto 4">
            <a:extLst>
              <a:ext uri="{FF2B5EF4-FFF2-40B4-BE49-F238E27FC236}">
                <a16:creationId xmlns:a16="http://schemas.microsoft.com/office/drawing/2014/main" id="{2A61D2F9-CC0C-E242-E91C-FDCF720F45AB}"/>
              </a:ext>
            </a:extLst>
          </p:cNvPr>
          <p:cNvSpPr txBox="1"/>
          <p:nvPr userDrawn="1"/>
        </p:nvSpPr>
        <p:spPr>
          <a:xfrm>
            <a:off x="352126" y="397850"/>
            <a:ext cx="11001674" cy="584775"/>
          </a:xfrm>
          <a:prstGeom prst="rect">
            <a:avLst/>
          </a:prstGeom>
          <a:noFill/>
        </p:spPr>
        <p:txBody>
          <a:bodyPr wrap="square" rtlCol="0">
            <a:spAutoFit/>
          </a:bodyPr>
          <a:lstStyle/>
          <a:p>
            <a:r>
              <a:rPr lang="es-ES_tradnl" sz="3200" b="1" spc="300" dirty="0">
                <a:solidFill>
                  <a:schemeClr val="tx2">
                    <a:lumMod val="50000"/>
                  </a:schemeClr>
                </a:solidFill>
                <a:latin typeface="Poppins" panose="02000000000000000000" pitchFamily="2" charset="77"/>
                <a:cs typeface="Poppins" panose="02000000000000000000" pitchFamily="2" charset="77"/>
              </a:rPr>
              <a:t>Nota metodológica¹</a:t>
            </a:r>
          </a:p>
        </p:txBody>
      </p:sp>
      <p:graphicFrame>
        <p:nvGraphicFramePr>
          <p:cNvPr id="9" name="Tabla 6">
            <a:extLst>
              <a:ext uri="{FF2B5EF4-FFF2-40B4-BE49-F238E27FC236}">
                <a16:creationId xmlns:a16="http://schemas.microsoft.com/office/drawing/2014/main" id="{99C1E06D-BA7A-66C5-11B5-32DB4CB4EED7}"/>
              </a:ext>
            </a:extLst>
          </p:cNvPr>
          <p:cNvGraphicFramePr>
            <a:graphicFrameLocks noGrp="1"/>
          </p:cNvGraphicFramePr>
          <p:nvPr userDrawn="1">
            <p:extLst>
              <p:ext uri="{D42A27DB-BD31-4B8C-83A1-F6EECF244321}">
                <p14:modId xmlns:p14="http://schemas.microsoft.com/office/powerpoint/2010/main" val="696138105"/>
              </p:ext>
            </p:extLst>
          </p:nvPr>
        </p:nvGraphicFramePr>
        <p:xfrm>
          <a:off x="352126" y="1467853"/>
          <a:ext cx="11235646" cy="4475423"/>
        </p:xfrm>
        <a:graphic>
          <a:graphicData uri="http://schemas.openxmlformats.org/drawingml/2006/table">
            <a:tbl>
              <a:tblPr firstRow="1" bandRow="1">
                <a:tableStyleId>{5C22544A-7EE6-4342-B048-85BDC9FD1C3A}</a:tableStyleId>
              </a:tblPr>
              <a:tblGrid>
                <a:gridCol w="3205295">
                  <a:extLst>
                    <a:ext uri="{9D8B030D-6E8A-4147-A177-3AD203B41FA5}">
                      <a16:colId xmlns:a16="http://schemas.microsoft.com/office/drawing/2014/main" val="2929718257"/>
                    </a:ext>
                  </a:extLst>
                </a:gridCol>
                <a:gridCol w="8030351">
                  <a:extLst>
                    <a:ext uri="{9D8B030D-6E8A-4147-A177-3AD203B41FA5}">
                      <a16:colId xmlns:a16="http://schemas.microsoft.com/office/drawing/2014/main" val="1970159204"/>
                    </a:ext>
                  </a:extLst>
                </a:gridCol>
              </a:tblGrid>
              <a:tr h="374595">
                <a:tc>
                  <a:txBody>
                    <a:bodyPr/>
                    <a:lstStyle/>
                    <a:p>
                      <a:pPr algn="l"/>
                      <a:r>
                        <a:rPr lang="es-ES_tradnl" sz="1600" b="1" dirty="0">
                          <a:solidFill>
                            <a:schemeClr val="tx1"/>
                          </a:solidFill>
                          <a:latin typeface="Poppins" panose="02000000000000000000" pitchFamily="2" charset="77"/>
                          <a:cs typeface="Poppins" panose="02000000000000000000" pitchFamily="2" charset="77"/>
                        </a:rPr>
                        <a:t>Tipo de encuesta</a:t>
                      </a:r>
                    </a:p>
                  </a:txBody>
                  <a:tcPr>
                    <a:lnL w="12700" cmpd="sng">
                      <a:noFill/>
                    </a:lnL>
                    <a:lnR w="38100" cap="flat" cmpd="sng" algn="ctr">
                      <a:noFill/>
                      <a:prstDash val="solid"/>
                      <a:round/>
                      <a:headEnd type="none" w="med" len="med"/>
                      <a:tailEnd type="none" w="med" len="med"/>
                    </a:lnR>
                    <a:lnT w="12700" cmpd="sng">
                      <a:noFill/>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En vivienda, entrevistas cara a cara. </a:t>
                      </a:r>
                    </a:p>
                  </a:txBody>
                  <a:tcPr>
                    <a:lnL w="38100" cap="flat" cmpd="sng" algn="ctr">
                      <a:noFill/>
                      <a:prstDash val="solid"/>
                      <a:round/>
                      <a:headEnd type="none" w="med" len="med"/>
                      <a:tailEnd type="none" w="med" len="med"/>
                    </a:lnL>
                    <a:lnR w="12700" cmpd="sng">
                      <a:noFill/>
                    </a:lnR>
                    <a:lnT w="12700" cmpd="sng">
                      <a:noFill/>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5628606"/>
                  </a:ext>
                </a:extLst>
              </a:tr>
              <a:tr h="595866">
                <a:tc>
                  <a:txBody>
                    <a:bodyPr/>
                    <a:lstStyle/>
                    <a:p>
                      <a:pPr algn="l"/>
                      <a:r>
                        <a:rPr lang="es-ES_tradnl" sz="1600" b="1" dirty="0">
                          <a:solidFill>
                            <a:schemeClr val="tx1"/>
                          </a:solidFill>
                          <a:latin typeface="Poppins" panose="02000000000000000000" pitchFamily="2" charset="77"/>
                          <a:cs typeface="Poppins" panose="02000000000000000000" pitchFamily="2" charset="77"/>
                        </a:rPr>
                        <a:t>Objetivo</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Medir la preferencia ciudadana respecto a los aspirantes a las primarias electorales para la presidencia de Chile 2024.</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57317354"/>
                  </a:ext>
                </a:extLst>
              </a:tr>
              <a:tr h="301329">
                <a:tc>
                  <a:txBody>
                    <a:bodyPr/>
                    <a:lstStyle/>
                    <a:p>
                      <a:pPr algn="l"/>
                      <a:r>
                        <a:rPr lang="es-ES_tradnl" sz="1600" b="1" dirty="0">
                          <a:solidFill>
                            <a:schemeClr val="tx1"/>
                          </a:solidFill>
                          <a:latin typeface="Poppins" panose="02000000000000000000" pitchFamily="2" charset="77"/>
                          <a:cs typeface="Poppins" panose="02000000000000000000" pitchFamily="2" charset="77"/>
                        </a:rPr>
                        <a:t>Fecha de levantamiento</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 sz="1200" b="0" dirty="0">
                          <a:solidFill>
                            <a:schemeClr val="tx1"/>
                          </a:solidFill>
                          <a:latin typeface="Poppins" panose="02000000000000000000" pitchFamily="2" charset="77"/>
                          <a:cs typeface="Poppins" panose="02000000000000000000" pitchFamily="2" charset="77"/>
                        </a:rPr>
                        <a:t>Del 6 de Diciembre al 16 de Diciembre de 2024</a:t>
                      </a:r>
                      <a:r>
                        <a:rPr lang="es-ES_tradnl" sz="1200" b="0" dirty="0">
                          <a:solidFill>
                            <a:schemeClr val="tx1"/>
                          </a:solidFill>
                          <a:latin typeface="Poppins" panose="02000000000000000000" pitchFamily="2" charset="77"/>
                          <a:cs typeface="Poppins" panose="02000000000000000000" pitchFamily="2" charset="77"/>
                        </a:rPr>
                        <a:t>.</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27920833"/>
                  </a:ext>
                </a:extLst>
              </a:tr>
              <a:tr h="420899">
                <a:tc>
                  <a:txBody>
                    <a:bodyPr/>
                    <a:lstStyle/>
                    <a:p>
                      <a:pPr algn="l"/>
                      <a:r>
                        <a:rPr lang="es-ES_tradnl" sz="1600" b="1" dirty="0">
                          <a:solidFill>
                            <a:schemeClr val="tx1"/>
                          </a:solidFill>
                          <a:latin typeface="Poppins" panose="02000000000000000000" pitchFamily="2" charset="77"/>
                          <a:cs typeface="Poppins" panose="02000000000000000000" pitchFamily="2" charset="77"/>
                        </a:rPr>
                        <a:t>Marco muestral</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Personas mayores de 18 años residentes en las comunas que conforman las principales Zonas Metropolitanas de Chile, conformado por Antofagasta, Arica, Chillán, Gran Concepción, Copiapó, Coyhaique, Iquique, Coquimbo, La Serena, Puerto Montt, Punta Arenas, Rancagua, Santiago, Talca, Temuco, Valdivia, Valparaíso y Viña del Mar .</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98167282"/>
                  </a:ext>
                </a:extLst>
              </a:tr>
              <a:tr h="767523">
                <a:tc>
                  <a:txBody>
                    <a:bodyPr/>
                    <a:lstStyle/>
                    <a:p>
                      <a:pPr algn="l"/>
                      <a:r>
                        <a:rPr lang="es-ES_tradnl" sz="1600" b="1" dirty="0">
                          <a:solidFill>
                            <a:schemeClr val="tx1"/>
                          </a:solidFill>
                          <a:latin typeface="Poppins" panose="02000000000000000000" pitchFamily="2" charset="77"/>
                          <a:cs typeface="Poppins" panose="02000000000000000000" pitchFamily="2" charset="77"/>
                        </a:rPr>
                        <a:t>Proceso de selección </a:t>
                      </a:r>
                    </a:p>
                    <a:p>
                      <a:pPr algn="l"/>
                      <a:r>
                        <a:rPr lang="es-ES_tradnl" sz="1600" b="1" dirty="0">
                          <a:solidFill>
                            <a:schemeClr val="tx1"/>
                          </a:solidFill>
                          <a:latin typeface="Poppins" panose="02000000000000000000" pitchFamily="2" charset="77"/>
                          <a:cs typeface="Poppins" panose="02000000000000000000" pitchFamily="2" charset="77"/>
                        </a:rPr>
                        <a:t>de la muestra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 sz="1200" b="0" dirty="0">
                          <a:solidFill>
                            <a:schemeClr val="tx1"/>
                          </a:solidFill>
                          <a:latin typeface="Poppins" panose="02000000000000000000" pitchFamily="2" charset="77"/>
                          <a:cs typeface="Poppins" panose="02000000000000000000" pitchFamily="2" charset="77"/>
                        </a:rPr>
                        <a:t>El país de Chile se estratificó con base a las 16 regiones: considerando las zonas más pobladas. Después se seleccionaron 18 ciudades más pobladas, incluyendo comunas que conforman la Región Metropolitana. Se sortearon un total de 759 manzanas con probabilidad proporcional al número de manzanas por de cada ciudad.  Por último, en cada manzana se realizaron aproximadamente 3 entrevistas por cada una.</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01453226"/>
                  </a:ext>
                </a:extLst>
              </a:tr>
              <a:tr h="301329">
                <a:tc>
                  <a:txBody>
                    <a:bodyPr/>
                    <a:lstStyle/>
                    <a:p>
                      <a:pPr algn="l"/>
                      <a:r>
                        <a:rPr lang="es-ES_tradnl" sz="1600" b="1" dirty="0">
                          <a:solidFill>
                            <a:schemeClr val="tx1"/>
                          </a:solidFill>
                          <a:latin typeface="Poppins" panose="02000000000000000000" pitchFamily="2" charset="77"/>
                          <a:cs typeface="Poppins" panose="02000000000000000000" pitchFamily="2" charset="77"/>
                        </a:rPr>
                        <a:t>Tamaño de la muestra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3,000 entrevistas efectivas</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7325417"/>
                  </a:ext>
                </a:extLst>
              </a:tr>
              <a:tr h="5204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sz="1600" b="1" dirty="0">
                          <a:solidFill>
                            <a:schemeClr val="tx1"/>
                          </a:solidFill>
                          <a:latin typeface="Poppins" panose="02000000000000000000" pitchFamily="2" charset="77"/>
                          <a:cs typeface="Poppins" panose="02000000000000000000" pitchFamily="2" charset="77"/>
                        </a:rPr>
                        <a:t>Margen de error</a:t>
                      </a:r>
                    </a:p>
                    <a:p>
                      <a:pPr algn="l"/>
                      <a:endParaRPr lang="es-ES_tradnl" sz="1600" b="1" dirty="0">
                        <a:solidFill>
                          <a:schemeClr val="tx1"/>
                        </a:solidFill>
                        <a:latin typeface="Poppins" panose="02000000000000000000" pitchFamily="2" charset="77"/>
                        <a:cs typeface="Poppins" panose="02000000000000000000" pitchFamily="2" charset="77"/>
                      </a:endParaRP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El error mediano de la muestra es </a:t>
                      </a:r>
                      <a:r>
                        <a:rPr lang="es-ES_tradnl" sz="1200" b="0">
                          <a:solidFill>
                            <a:schemeClr val="tx1"/>
                          </a:solidFill>
                          <a:latin typeface="Poppins" panose="02000000000000000000" pitchFamily="2" charset="77"/>
                          <a:cs typeface="Poppins" panose="02000000000000000000" pitchFamily="2" charset="77"/>
                        </a:rPr>
                        <a:t>de 1.17</a:t>
                      </a:r>
                      <a:r>
                        <a:rPr lang="es-ES_tradnl" sz="1200" b="0" dirty="0">
                          <a:solidFill>
                            <a:schemeClr val="tx1"/>
                          </a:solidFill>
                          <a:latin typeface="Poppins" panose="02000000000000000000" pitchFamily="2" charset="77"/>
                          <a:cs typeface="Poppins" panose="02000000000000000000" pitchFamily="2" charset="77"/>
                        </a:rPr>
                        <a:t>%</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6203586"/>
                  </a:ext>
                </a:extLst>
              </a:tr>
              <a:tr h="426482">
                <a:tc>
                  <a:txBody>
                    <a:bodyPr/>
                    <a:lstStyle/>
                    <a:p>
                      <a:pPr algn="l"/>
                      <a:r>
                        <a:rPr lang="es-ES_tradnl" sz="1600" b="1" dirty="0">
                          <a:solidFill>
                            <a:schemeClr val="tx1"/>
                          </a:solidFill>
                          <a:latin typeface="Poppins" panose="02000000000000000000" pitchFamily="2" charset="77"/>
                          <a:cs typeface="Poppins" panose="02000000000000000000" pitchFamily="2" charset="77"/>
                        </a:rPr>
                        <a:t>Nivel de confianza</a:t>
                      </a:r>
                    </a:p>
                  </a:txBody>
                  <a:tcPr>
                    <a:lnL w="12700" cmpd="sng">
                      <a:noFill/>
                    </a:lnL>
                    <a:lnR w="38100" cap="flat" cmpd="sng" algn="ctr">
                      <a:noFill/>
                      <a:prstDash val="solid"/>
                      <a:round/>
                      <a:headEnd type="none" w="med" len="med"/>
                      <a:tailEnd type="none" w="med" len="med"/>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s-ES_tradnl" sz="1200" b="0" dirty="0">
                          <a:solidFill>
                            <a:schemeClr val="tx1"/>
                          </a:solidFill>
                          <a:latin typeface="Poppins" panose="02000000000000000000" pitchFamily="2" charset="77"/>
                          <a:cs typeface="Poppins" panose="02000000000000000000" pitchFamily="2" charset="77"/>
                        </a:rPr>
                        <a:t>97% de confianza estadística</a:t>
                      </a:r>
                    </a:p>
                  </a:txBody>
                  <a:tcPr>
                    <a:lnL w="38100" cap="flat" cmpd="sng" algn="ctr">
                      <a:noFill/>
                      <a:prstDash val="solid"/>
                      <a:round/>
                      <a:headEnd type="none" w="med" len="med"/>
                      <a:tailEnd type="none" w="med" len="med"/>
                    </a:lnL>
                    <a:lnR w="12700" cmpd="sng">
                      <a:noFill/>
                    </a:lnR>
                    <a:lnT w="12700" cap="flat" cmpd="sng" algn="ctr">
                      <a:solidFill>
                        <a:schemeClr val="tx1">
                          <a:lumMod val="65000"/>
                          <a:lumOff val="35000"/>
                        </a:schemeClr>
                      </a:solidFill>
                      <a:prstDash val="solid"/>
                      <a:round/>
                      <a:headEnd type="none" w="med" len="med"/>
                      <a:tailEnd type="none" w="med" len="med"/>
                    </a:lnT>
                    <a:lnB w="12700" cap="flat" cmpd="sng" algn="ctr">
                      <a:solidFill>
                        <a:schemeClr val="tx1">
                          <a:lumMod val="65000"/>
                          <a:lumOff val="3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23306673"/>
                  </a:ext>
                </a:extLst>
              </a:tr>
            </a:tbl>
          </a:graphicData>
        </a:graphic>
      </p:graphicFrame>
      <p:sp>
        <p:nvSpPr>
          <p:cNvPr id="10" name="CuadroTexto 6">
            <a:extLst>
              <a:ext uri="{FF2B5EF4-FFF2-40B4-BE49-F238E27FC236}">
                <a16:creationId xmlns:a16="http://schemas.microsoft.com/office/drawing/2014/main" id="{C7E6D312-2E16-4C59-B7ED-A2545D55DE49}"/>
              </a:ext>
            </a:extLst>
          </p:cNvPr>
          <p:cNvSpPr txBox="1"/>
          <p:nvPr userDrawn="1"/>
        </p:nvSpPr>
        <p:spPr>
          <a:xfrm>
            <a:off x="352126" y="6026073"/>
            <a:ext cx="11235646" cy="276999"/>
          </a:xfrm>
          <a:prstGeom prst="rect">
            <a:avLst/>
          </a:prstGeom>
          <a:noFill/>
        </p:spPr>
        <p:txBody>
          <a:bodyPr wrap="square" rtlCol="0">
            <a:spAutoFit/>
          </a:bodyPr>
          <a:lstStyle/>
          <a:p>
            <a:pPr algn="just"/>
            <a:r>
              <a:rPr lang="es-MX" sz="1200" dirty="0">
                <a:latin typeface="Poppins" panose="02000000000000000000" pitchFamily="2" charset="77"/>
                <a:cs typeface="Poppins" panose="02000000000000000000" pitchFamily="2" charset="77"/>
              </a:rPr>
              <a:t>Nota: ¹Los resultados pueden no sumar el 100% por cuestiones de redondeo. </a:t>
            </a:r>
            <a:endParaRPr lang="es-MX" sz="1200" kern="1200" dirty="0">
              <a:solidFill>
                <a:schemeClr val="tx1"/>
              </a:solidFill>
              <a:latin typeface="Poppins" panose="02000000000000000000" pitchFamily="2" charset="77"/>
              <a:ea typeface="+mn-ea"/>
              <a:cs typeface="Poppins" panose="02000000000000000000" pitchFamily="2" charset="77"/>
            </a:endParaRPr>
          </a:p>
        </p:txBody>
      </p:sp>
      <p:pic>
        <p:nvPicPr>
          <p:cNvPr id="3" name="Picture 2" descr="A red ball with black background&#10;&#10;Description automatically generated">
            <a:extLst>
              <a:ext uri="{FF2B5EF4-FFF2-40B4-BE49-F238E27FC236}">
                <a16:creationId xmlns:a16="http://schemas.microsoft.com/office/drawing/2014/main" id="{7201422E-D718-21C8-EC97-13ADC36020F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2131" y="362557"/>
            <a:ext cx="1705642" cy="673030"/>
          </a:xfrm>
          <a:prstGeom prst="rect">
            <a:avLst/>
          </a:prstGeom>
        </p:spPr>
      </p:pic>
      <p:pic>
        <p:nvPicPr>
          <p:cNvPr id="2" name="Imagen 1">
            <a:extLst>
              <a:ext uri="{FF2B5EF4-FFF2-40B4-BE49-F238E27FC236}">
                <a16:creationId xmlns:a16="http://schemas.microsoft.com/office/drawing/2014/main" id="{8D2D20ED-F41A-F196-B9E0-B3069E980F3B}"/>
              </a:ext>
            </a:extLst>
          </p:cNvPr>
          <p:cNvPicPr>
            <a:picLocks noChangeAspect="1"/>
          </p:cNvPicPr>
          <p:nvPr userDrawn="1"/>
        </p:nvPicPr>
        <p:blipFill>
          <a:blip r:embed="rId3"/>
          <a:stretch>
            <a:fillRect/>
          </a:stretch>
        </p:blipFill>
        <p:spPr>
          <a:xfrm>
            <a:off x="8582140" y="427362"/>
            <a:ext cx="1089082" cy="653918"/>
          </a:xfrm>
          <a:prstGeom prst="rect">
            <a:avLst/>
          </a:prstGeom>
        </p:spPr>
      </p:pic>
    </p:spTree>
    <p:extLst>
      <p:ext uri="{BB962C8B-B14F-4D97-AF65-F5344CB8AC3E}">
        <p14:creationId xmlns:p14="http://schemas.microsoft.com/office/powerpoint/2010/main" val="173915273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s_1_portada">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0A7E566-FCEF-36F2-E79F-A60AFBB79C1F}"/>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15417"/>
          <a:stretch/>
        </p:blipFill>
        <p:spPr bwMode="auto">
          <a:xfrm>
            <a:off x="0" y="-1"/>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9;p2">
            <a:extLst>
              <a:ext uri="{FF2B5EF4-FFF2-40B4-BE49-F238E27FC236}">
                <a16:creationId xmlns:a16="http://schemas.microsoft.com/office/drawing/2014/main" id="{BB8709A5-97F7-6FC5-1A48-C652948812CA}"/>
              </a:ext>
            </a:extLst>
          </p:cNvPr>
          <p:cNvSpPr/>
          <p:nvPr userDrawn="1"/>
        </p:nvSpPr>
        <p:spPr>
          <a:xfrm rot="-5400000">
            <a:off x="2667000" y="-2667001"/>
            <a:ext cx="6857999" cy="12191999"/>
          </a:xfrm>
          <a:prstGeom prst="rect">
            <a:avLst/>
          </a:prstGeom>
          <a:solidFill>
            <a:schemeClr val="bg1">
              <a:alpha val="81961"/>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titulo">
            <a:extLst>
              <a:ext uri="{FF2B5EF4-FFF2-40B4-BE49-F238E27FC236}">
                <a16:creationId xmlns:a16="http://schemas.microsoft.com/office/drawing/2014/main" id="{12F58C7F-2E9F-0822-E77F-708A948D453E}"/>
              </a:ext>
            </a:extLst>
          </p:cNvPr>
          <p:cNvSpPr>
            <a:spLocks noGrp="1"/>
          </p:cNvSpPr>
          <p:nvPr>
            <p:ph type="body" sz="quarter" idx="10" hasCustomPrompt="1"/>
          </p:nvPr>
        </p:nvSpPr>
        <p:spPr>
          <a:xfrm>
            <a:off x="1018903" y="1973263"/>
            <a:ext cx="10099086" cy="1403350"/>
          </a:xfrm>
        </p:spPr>
        <p:txBody>
          <a:bodyPr>
            <a:noAutofit/>
          </a:bodyPr>
          <a:lstStyle>
            <a:lvl1pPr marL="0" indent="0" algn="ctr">
              <a:buNone/>
              <a:defRPr sz="4800" b="1"/>
            </a:lvl1pPr>
          </a:lstStyle>
          <a:p>
            <a:pPr lvl="0"/>
            <a:r>
              <a:rPr lang="en-US" dirty="0" err="1"/>
              <a:t>Titulo</a:t>
            </a:r>
            <a:endParaRPr lang="en-US" dirty="0"/>
          </a:p>
        </p:txBody>
      </p:sp>
      <p:sp>
        <p:nvSpPr>
          <p:cNvPr id="22" name="subtitulo">
            <a:extLst>
              <a:ext uri="{FF2B5EF4-FFF2-40B4-BE49-F238E27FC236}">
                <a16:creationId xmlns:a16="http://schemas.microsoft.com/office/drawing/2014/main" id="{80385082-C309-3271-2ABF-F0CEAFF2BEE7}"/>
              </a:ext>
            </a:extLst>
          </p:cNvPr>
          <p:cNvSpPr>
            <a:spLocks noGrp="1"/>
          </p:cNvSpPr>
          <p:nvPr>
            <p:ph type="body" sz="quarter" idx="11" hasCustomPrompt="1"/>
          </p:nvPr>
        </p:nvSpPr>
        <p:spPr>
          <a:xfrm>
            <a:off x="1018902" y="3560014"/>
            <a:ext cx="10099086" cy="836612"/>
          </a:xfrm>
        </p:spPr>
        <p:txBody>
          <a:bodyPr>
            <a:noAutofit/>
          </a:bodyPr>
          <a:lstStyle>
            <a:lvl1pPr marL="0" indent="0" algn="ctr">
              <a:buNone/>
              <a:defRPr sz="7200" b="1">
                <a:solidFill>
                  <a:schemeClr val="tx1">
                    <a:lumMod val="75000"/>
                    <a:lumOff val="25000"/>
                  </a:schemeClr>
                </a:solidFill>
              </a:defRPr>
            </a:lvl1pPr>
            <a:lvl2pPr marL="457200" indent="0">
              <a:buNone/>
              <a:defRPr/>
            </a:lvl2pPr>
          </a:lstStyle>
          <a:p>
            <a:pPr lvl="0"/>
            <a:r>
              <a:rPr lang="en-US" dirty="0" err="1"/>
              <a:t>subtitulo</a:t>
            </a:r>
            <a:endParaRPr lang="en-US" dirty="0"/>
          </a:p>
        </p:txBody>
      </p:sp>
      <p:sp>
        <p:nvSpPr>
          <p:cNvPr id="24" name="periodo">
            <a:extLst>
              <a:ext uri="{FF2B5EF4-FFF2-40B4-BE49-F238E27FC236}">
                <a16:creationId xmlns:a16="http://schemas.microsoft.com/office/drawing/2014/main" id="{FC45BEF3-DF51-3453-DE85-71D87E093D42}"/>
              </a:ext>
            </a:extLst>
          </p:cNvPr>
          <p:cNvSpPr>
            <a:spLocks noGrp="1"/>
          </p:cNvSpPr>
          <p:nvPr>
            <p:ph sz="quarter" idx="12" hasCustomPrompt="1"/>
          </p:nvPr>
        </p:nvSpPr>
        <p:spPr>
          <a:xfrm>
            <a:off x="1018902" y="4579937"/>
            <a:ext cx="10099085" cy="397011"/>
          </a:xfrm>
        </p:spPr>
        <p:txBody>
          <a:bodyPr>
            <a:noAutofit/>
          </a:bodyPr>
          <a:lstStyle>
            <a:lvl1pPr marL="0" indent="0" algn="ctr">
              <a:buNone/>
              <a:defRPr sz="1800" b="1"/>
            </a:lvl1pPr>
          </a:lstStyle>
          <a:p>
            <a:pPr lvl="0"/>
            <a:r>
              <a:rPr lang="en-US" dirty="0" err="1"/>
              <a:t>Periodo</a:t>
            </a:r>
            <a:r>
              <a:rPr lang="en-US" dirty="0"/>
              <a:t> de </a:t>
            </a:r>
            <a:r>
              <a:rPr lang="en-US" dirty="0" err="1"/>
              <a:t>levantamiento</a:t>
            </a:r>
            <a:endParaRPr lang="en-US" dirty="0"/>
          </a:p>
        </p:txBody>
      </p:sp>
      <p:pic>
        <p:nvPicPr>
          <p:cNvPr id="3" name="Picture 2" descr="A red ball with black background&#10;&#10;Description automatically generated">
            <a:extLst>
              <a:ext uri="{FF2B5EF4-FFF2-40B4-BE49-F238E27FC236}">
                <a16:creationId xmlns:a16="http://schemas.microsoft.com/office/drawing/2014/main" id="{ADA62474-A33A-59AD-D98F-2D9580B345E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03123" y="5349877"/>
            <a:ext cx="2611879" cy="1030622"/>
          </a:xfrm>
          <a:prstGeom prst="rect">
            <a:avLst/>
          </a:prstGeom>
        </p:spPr>
      </p:pic>
    </p:spTree>
    <p:extLst>
      <p:ext uri="{BB962C8B-B14F-4D97-AF65-F5344CB8AC3E}">
        <p14:creationId xmlns:p14="http://schemas.microsoft.com/office/powerpoint/2010/main" val="126794265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s_1_subportada">
    <p:spTree>
      <p:nvGrpSpPr>
        <p:cNvPr id="1" name=""/>
        <p:cNvGrpSpPr/>
        <p:nvPr/>
      </p:nvGrpSpPr>
      <p:grpSpPr>
        <a:xfrm>
          <a:off x="0" y="0"/>
          <a:ext cx="0" cy="0"/>
          <a:chOff x="0" y="0"/>
          <a:chExt cx="0" cy="0"/>
        </a:xfrm>
      </p:grpSpPr>
      <p:pic>
        <p:nvPicPr>
          <p:cNvPr id="2056" name="Picture 8" descr="Excursión a Taxco y Cuernavaca2024| Tu Experiencia">
            <a:extLst>
              <a:ext uri="{FF2B5EF4-FFF2-40B4-BE49-F238E27FC236}">
                <a16:creationId xmlns:a16="http://schemas.microsoft.com/office/drawing/2014/main" id="{68E1218C-44BE-7F9C-9502-232CFFDD2A07}"/>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5240" b="20120"/>
          <a:stretch/>
        </p:blipFill>
        <p:spPr bwMode="auto">
          <a:xfrm>
            <a:off x="-43325" y="1"/>
            <a:ext cx="1225083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9;p2">
            <a:extLst>
              <a:ext uri="{FF2B5EF4-FFF2-40B4-BE49-F238E27FC236}">
                <a16:creationId xmlns:a16="http://schemas.microsoft.com/office/drawing/2014/main" id="{3DFFCE41-CD4B-C113-4AAB-C2DDA687989B}"/>
              </a:ext>
            </a:extLst>
          </p:cNvPr>
          <p:cNvSpPr/>
          <p:nvPr userDrawn="1"/>
        </p:nvSpPr>
        <p:spPr>
          <a:xfrm rot="-5400000">
            <a:off x="3382368" y="-1913534"/>
            <a:ext cx="5346700" cy="10672368"/>
          </a:xfrm>
          <a:prstGeom prst="rect">
            <a:avLst/>
          </a:prstGeom>
          <a:solidFill>
            <a:schemeClr val="bg1">
              <a:alpha val="81961"/>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titulo">
            <a:extLst>
              <a:ext uri="{FF2B5EF4-FFF2-40B4-BE49-F238E27FC236}">
                <a16:creationId xmlns:a16="http://schemas.microsoft.com/office/drawing/2014/main" id="{CF38A666-511E-BE85-2DE4-7873C6E70F00}"/>
              </a:ext>
            </a:extLst>
          </p:cNvPr>
          <p:cNvSpPr>
            <a:spLocks noGrp="1"/>
          </p:cNvSpPr>
          <p:nvPr>
            <p:ph type="body" sz="quarter" idx="10"/>
          </p:nvPr>
        </p:nvSpPr>
        <p:spPr>
          <a:xfrm>
            <a:off x="1790700" y="2349500"/>
            <a:ext cx="8585200" cy="1739900"/>
          </a:xfrm>
        </p:spPr>
        <p:txBody>
          <a:bodyPr/>
          <a:lstStyle>
            <a:lvl1pPr marL="0" indent="0" algn="ctr">
              <a:buNone/>
              <a:defRPr sz="4400" b="1">
                <a:solidFill>
                  <a:schemeClr val="tx1"/>
                </a:solidFill>
              </a:defRPr>
            </a:lvl1pPr>
            <a:lvl2pPr marL="457200" indent="0" algn="ctr">
              <a:buNone/>
              <a:defRPr>
                <a:solidFill>
                  <a:schemeClr val="tx1"/>
                </a:solidFill>
              </a:defRPr>
            </a:lvl2pPr>
            <a:lvl3pPr marL="914400" indent="0" algn="ctr">
              <a:buNone/>
              <a:defRPr/>
            </a:lvl3pPr>
            <a:lvl4pPr marL="1371600" indent="0" algn="ctr">
              <a:buNone/>
              <a:defRPr/>
            </a:lvl4pPr>
            <a:lvl5pPr marL="1828800" indent="0" algn="ctr">
              <a:buNone/>
              <a:defRPr/>
            </a:lvl5pPr>
          </a:lstStyle>
          <a:p>
            <a:pPr lvl="0"/>
            <a:r>
              <a:rPr lang="en-US" dirty="0"/>
              <a:t>Click to edit Master text styles</a:t>
            </a:r>
          </a:p>
          <a:p>
            <a:pPr lvl="1"/>
            <a:endParaRPr lang="es-MX" dirty="0"/>
          </a:p>
        </p:txBody>
      </p:sp>
      <p:pic>
        <p:nvPicPr>
          <p:cNvPr id="2" name="Picture 1" descr="A red ball with black background&#10;&#10;Description automatically generated">
            <a:extLst>
              <a:ext uri="{FF2B5EF4-FFF2-40B4-BE49-F238E27FC236}">
                <a16:creationId xmlns:a16="http://schemas.microsoft.com/office/drawing/2014/main" id="{75315315-F5C5-54CA-AC8A-931C721B30D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17040" y="5074860"/>
            <a:ext cx="1557920" cy="614740"/>
          </a:xfrm>
          <a:prstGeom prst="rect">
            <a:avLst/>
          </a:prstGeom>
        </p:spPr>
      </p:pic>
    </p:spTree>
    <p:extLst>
      <p:ext uri="{BB962C8B-B14F-4D97-AF65-F5344CB8AC3E}">
        <p14:creationId xmlns:p14="http://schemas.microsoft.com/office/powerpoint/2010/main" val="1994135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s_una_grafica">
    <p:spTree>
      <p:nvGrpSpPr>
        <p:cNvPr id="1" name=""/>
        <p:cNvGrpSpPr/>
        <p:nvPr/>
      </p:nvGrpSpPr>
      <p:grpSpPr>
        <a:xfrm>
          <a:off x="0" y="0"/>
          <a:ext cx="0" cy="0"/>
          <a:chOff x="0" y="0"/>
          <a:chExt cx="0" cy="0"/>
        </a:xfrm>
      </p:grpSpPr>
      <p:sp>
        <p:nvSpPr>
          <p:cNvPr id="26" name="titulo">
            <a:extLst>
              <a:ext uri="{FF2B5EF4-FFF2-40B4-BE49-F238E27FC236}">
                <a16:creationId xmlns:a16="http://schemas.microsoft.com/office/drawing/2014/main" id="{BF4F2A8F-9EAF-13C3-7874-F756741B082B}"/>
              </a:ext>
            </a:extLst>
          </p:cNvPr>
          <p:cNvSpPr>
            <a:spLocks noGrp="1"/>
          </p:cNvSpPr>
          <p:nvPr>
            <p:ph type="title" hasCustomPrompt="1"/>
          </p:nvPr>
        </p:nvSpPr>
        <p:spPr>
          <a:xfrm>
            <a:off x="419923" y="588413"/>
            <a:ext cx="11385138" cy="892174"/>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420687" y="1480587"/>
            <a:ext cx="11384373" cy="4753580"/>
          </a:xfrm>
        </p:spPr>
        <p:txBody>
          <a:bodyPr/>
          <a:lstStyle/>
          <a:p>
            <a:endParaRPr lang="es-MX" dirty="0"/>
          </a:p>
        </p:txBody>
      </p:sp>
      <p:sp>
        <p:nvSpPr>
          <p:cNvPr id="5" name="mun">
            <a:extLst>
              <a:ext uri="{FF2B5EF4-FFF2-40B4-BE49-F238E27FC236}">
                <a16:creationId xmlns:a16="http://schemas.microsoft.com/office/drawing/2014/main" id="{27B9B312-4C07-FBFA-6720-4AB212FC99FD}"/>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3" name="fecha">
            <a:extLst>
              <a:ext uri="{FF2B5EF4-FFF2-40B4-BE49-F238E27FC236}">
                <a16:creationId xmlns:a16="http://schemas.microsoft.com/office/drawing/2014/main" id="{01C6E66B-33A7-9C79-1630-C7248A782E7B}"/>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6" name="Conector recto 6">
            <a:extLst>
              <a:ext uri="{FF2B5EF4-FFF2-40B4-BE49-F238E27FC236}">
                <a16:creationId xmlns:a16="http://schemas.microsoft.com/office/drawing/2014/main" id="{CB97B081-6A95-EC46-9934-97D5BD494A1B}"/>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0" name="Slide Number Placeholder 5">
            <a:extLst>
              <a:ext uri="{FF2B5EF4-FFF2-40B4-BE49-F238E27FC236}">
                <a16:creationId xmlns:a16="http://schemas.microsoft.com/office/drawing/2014/main" id="{E0044334-AD7D-4A8A-6C23-E13203A07815}"/>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1" name="Picture 19" descr="A red ball with black background&#10;&#10;Description automatically generated">
            <a:extLst>
              <a:ext uri="{FF2B5EF4-FFF2-40B4-BE49-F238E27FC236}">
                <a16:creationId xmlns:a16="http://schemas.microsoft.com/office/drawing/2014/main" id="{63E6F105-B45F-A392-DFD2-0445DD5D9EE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1199367997"/>
      </p:ext>
    </p:extLst>
  </p:cSld>
  <p:clrMapOvr>
    <a:masterClrMapping/>
  </p:clrMapOvr>
  <p:extLst>
    <p:ext uri="{DCECCB84-F9BA-43D5-87BE-67443E8EF086}">
      <p15:sldGuideLst xmlns:p15="http://schemas.microsoft.com/office/powerpoint/2012/main">
        <p15:guide id="1" orient="horz" pos="164">
          <p15:clr>
            <a:srgbClr val="FBAE40"/>
          </p15:clr>
        </p15:guide>
        <p15:guide id="2"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s_un_mapa">
    <p:spTree>
      <p:nvGrpSpPr>
        <p:cNvPr id="1" name=""/>
        <p:cNvGrpSpPr/>
        <p:nvPr/>
      </p:nvGrpSpPr>
      <p:grpSpPr>
        <a:xfrm>
          <a:off x="0" y="0"/>
          <a:ext cx="0" cy="0"/>
          <a:chOff x="0" y="0"/>
          <a:chExt cx="0" cy="0"/>
        </a:xfrm>
      </p:grpSpPr>
      <p:sp>
        <p:nvSpPr>
          <p:cNvPr id="26" name="titulo">
            <a:extLst>
              <a:ext uri="{FF2B5EF4-FFF2-40B4-BE49-F238E27FC236}">
                <a16:creationId xmlns:a16="http://schemas.microsoft.com/office/drawing/2014/main" id="{BF4F2A8F-9EAF-13C3-7874-F756741B082B}"/>
              </a:ext>
            </a:extLst>
          </p:cNvPr>
          <p:cNvSpPr>
            <a:spLocks noGrp="1"/>
          </p:cNvSpPr>
          <p:nvPr>
            <p:ph type="title" hasCustomPrompt="1"/>
          </p:nvPr>
        </p:nvSpPr>
        <p:spPr>
          <a:xfrm>
            <a:off x="403431" y="588196"/>
            <a:ext cx="11385138" cy="892174"/>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2033481" y="1441810"/>
            <a:ext cx="8125037" cy="4753580"/>
          </a:xfrm>
        </p:spPr>
        <p:txBody>
          <a:bodyPr/>
          <a:lstStyle/>
          <a:p>
            <a:endParaRPr lang="es-MX"/>
          </a:p>
        </p:txBody>
      </p:sp>
      <p:sp>
        <p:nvSpPr>
          <p:cNvPr id="6" name="mun">
            <a:extLst>
              <a:ext uri="{FF2B5EF4-FFF2-40B4-BE49-F238E27FC236}">
                <a16:creationId xmlns:a16="http://schemas.microsoft.com/office/drawing/2014/main" id="{04E60EBD-BB9F-2150-3043-76EA3E6FF0E2}"/>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0" name="fecha">
            <a:extLst>
              <a:ext uri="{FF2B5EF4-FFF2-40B4-BE49-F238E27FC236}">
                <a16:creationId xmlns:a16="http://schemas.microsoft.com/office/drawing/2014/main" id="{D5C320F9-CC80-5C46-62E3-8B81CA15B0D7}"/>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1" name="Conector recto 6">
            <a:extLst>
              <a:ext uri="{FF2B5EF4-FFF2-40B4-BE49-F238E27FC236}">
                <a16:creationId xmlns:a16="http://schemas.microsoft.com/office/drawing/2014/main" id="{C590B2B0-2956-9966-A24D-5E6212C86FE2}"/>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 name="Slide Number Placeholder 5">
            <a:extLst>
              <a:ext uri="{FF2B5EF4-FFF2-40B4-BE49-F238E27FC236}">
                <a16:creationId xmlns:a16="http://schemas.microsoft.com/office/drawing/2014/main" id="{995DC3C0-4F15-77FC-7540-70B77DB17991}"/>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3" name="Picture 19" descr="A red ball with black background&#10;&#10;Description automatically generated">
            <a:extLst>
              <a:ext uri="{FF2B5EF4-FFF2-40B4-BE49-F238E27FC236}">
                <a16:creationId xmlns:a16="http://schemas.microsoft.com/office/drawing/2014/main" id="{4B4515DE-E2A2-1A8C-1CA4-3944E05B84E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22939032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s_dos_mapa">
    <p:spTree>
      <p:nvGrpSpPr>
        <p:cNvPr id="1" name=""/>
        <p:cNvGrpSpPr/>
        <p:nvPr/>
      </p:nvGrpSpPr>
      <p:grpSpPr>
        <a:xfrm>
          <a:off x="0" y="0"/>
          <a:ext cx="0" cy="0"/>
          <a:chOff x="0" y="0"/>
          <a:chExt cx="0" cy="0"/>
        </a:xfrm>
      </p:grpSpPr>
      <p:sp>
        <p:nvSpPr>
          <p:cNvPr id="26" name="titulo">
            <a:extLst>
              <a:ext uri="{FF2B5EF4-FFF2-40B4-BE49-F238E27FC236}">
                <a16:creationId xmlns:a16="http://schemas.microsoft.com/office/drawing/2014/main" id="{BF4F2A8F-9EAF-13C3-7874-F756741B082B}"/>
              </a:ext>
            </a:extLst>
          </p:cNvPr>
          <p:cNvSpPr>
            <a:spLocks noGrp="1"/>
          </p:cNvSpPr>
          <p:nvPr>
            <p:ph type="title" hasCustomPrompt="1"/>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4" name="img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162778" y="1093473"/>
            <a:ext cx="6405598" cy="5082180"/>
          </a:xfrm>
        </p:spPr>
        <p:txBody>
          <a:bodyPr/>
          <a:lstStyle/>
          <a:p>
            <a:endParaRPr lang="es-MX"/>
          </a:p>
        </p:txBody>
      </p:sp>
      <p:sp>
        <p:nvSpPr>
          <p:cNvPr id="6" name="img_secundaria_top">
            <a:extLst>
              <a:ext uri="{FF2B5EF4-FFF2-40B4-BE49-F238E27FC236}">
                <a16:creationId xmlns:a16="http://schemas.microsoft.com/office/drawing/2014/main" id="{5AD8BE97-BFF6-E0EC-AF92-4778560A6498}"/>
              </a:ext>
            </a:extLst>
          </p:cNvPr>
          <p:cNvSpPr>
            <a:spLocks noGrp="1"/>
          </p:cNvSpPr>
          <p:nvPr>
            <p:ph type="pic" sz="quarter" idx="13"/>
          </p:nvPr>
        </p:nvSpPr>
        <p:spPr>
          <a:xfrm>
            <a:off x="6596088" y="1093473"/>
            <a:ext cx="4909571" cy="2504082"/>
          </a:xfrm>
        </p:spPr>
        <p:txBody>
          <a:bodyPr/>
          <a:lstStyle/>
          <a:p>
            <a:endParaRPr lang="es-MX" dirty="0"/>
          </a:p>
        </p:txBody>
      </p:sp>
      <p:sp>
        <p:nvSpPr>
          <p:cNvPr id="20" name="img_secundaria_bot">
            <a:extLst>
              <a:ext uri="{FF2B5EF4-FFF2-40B4-BE49-F238E27FC236}">
                <a16:creationId xmlns:a16="http://schemas.microsoft.com/office/drawing/2014/main" id="{A3CB3B90-3DDB-EBD4-7F81-ABB46BF5124F}"/>
              </a:ext>
            </a:extLst>
          </p:cNvPr>
          <p:cNvSpPr>
            <a:spLocks noGrp="1"/>
          </p:cNvSpPr>
          <p:nvPr>
            <p:ph type="pic" sz="quarter" idx="14"/>
          </p:nvPr>
        </p:nvSpPr>
        <p:spPr>
          <a:xfrm>
            <a:off x="6580833" y="3609068"/>
            <a:ext cx="4940080" cy="2566585"/>
          </a:xfrm>
        </p:spPr>
        <p:txBody>
          <a:bodyPr/>
          <a:lstStyle/>
          <a:p>
            <a:endParaRPr lang="es-MX" dirty="0"/>
          </a:p>
        </p:txBody>
      </p:sp>
      <p:sp>
        <p:nvSpPr>
          <p:cNvPr id="21" name="mun">
            <a:extLst>
              <a:ext uri="{FF2B5EF4-FFF2-40B4-BE49-F238E27FC236}">
                <a16:creationId xmlns:a16="http://schemas.microsoft.com/office/drawing/2014/main" id="{385A9CE3-2FEB-3441-931E-E5F8AF531D7C}"/>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2" name="fecha">
            <a:extLst>
              <a:ext uri="{FF2B5EF4-FFF2-40B4-BE49-F238E27FC236}">
                <a16:creationId xmlns:a16="http://schemas.microsoft.com/office/drawing/2014/main" id="{AF4C9AA5-5152-3CD5-ED8A-5793AAA0FB2E}"/>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380C2AD0-E7FA-9D50-8D23-28E29F2821A8}"/>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18D1BFA8-34FB-BB14-58EB-16DE8EEB6B8F}"/>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5" name="Picture 19" descr="A red ball with black background&#10;&#10;Description automatically generated">
            <a:extLst>
              <a:ext uri="{FF2B5EF4-FFF2-40B4-BE49-F238E27FC236}">
                <a16:creationId xmlns:a16="http://schemas.microsoft.com/office/drawing/2014/main" id="{5F36582B-470D-E622-4DB6-8A7CF5F90EA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386697217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s_una_grafica_meta">
    <p:spTree>
      <p:nvGrpSpPr>
        <p:cNvPr id="1" name=""/>
        <p:cNvGrpSpPr/>
        <p:nvPr/>
      </p:nvGrpSpPr>
      <p:grpSpPr>
        <a:xfrm>
          <a:off x="0" y="0"/>
          <a:ext cx="0" cy="0"/>
          <a:chOff x="0" y="0"/>
          <a:chExt cx="0" cy="0"/>
        </a:xfrm>
      </p:grpSpPr>
      <p:sp>
        <p:nvSpPr>
          <p:cNvPr id="26" name="titulo">
            <a:extLst>
              <a:ext uri="{FF2B5EF4-FFF2-40B4-BE49-F238E27FC236}">
                <a16:creationId xmlns:a16="http://schemas.microsoft.com/office/drawing/2014/main" id="{BF4F2A8F-9EAF-13C3-7874-F756741B082B}"/>
              </a:ext>
            </a:extLst>
          </p:cNvPr>
          <p:cNvSpPr>
            <a:spLocks noGrp="1"/>
          </p:cNvSpPr>
          <p:nvPr>
            <p:ph type="title" hasCustomPrompt="1"/>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420687" y="1257300"/>
            <a:ext cx="11384373" cy="3785752"/>
          </a:xfrm>
        </p:spPr>
        <p:txBody>
          <a:bodyPr/>
          <a:lstStyle/>
          <a:p>
            <a:endParaRPr lang="es-MX"/>
          </a:p>
        </p:txBody>
      </p:sp>
      <p:sp>
        <p:nvSpPr>
          <p:cNvPr id="6" name="tabla">
            <a:extLst>
              <a:ext uri="{FF2B5EF4-FFF2-40B4-BE49-F238E27FC236}">
                <a16:creationId xmlns:a16="http://schemas.microsoft.com/office/drawing/2014/main" id="{222FBECE-DF6C-213E-6C24-613B50B2AEB0}"/>
              </a:ext>
            </a:extLst>
          </p:cNvPr>
          <p:cNvSpPr>
            <a:spLocks noGrp="1"/>
          </p:cNvSpPr>
          <p:nvPr>
            <p:ph type="pic" sz="quarter" idx="13"/>
          </p:nvPr>
        </p:nvSpPr>
        <p:spPr>
          <a:xfrm>
            <a:off x="1945366" y="5133470"/>
            <a:ext cx="9256034" cy="1131451"/>
          </a:xfrm>
        </p:spPr>
        <p:txBody>
          <a:bodyPr/>
          <a:lstStyle/>
          <a:p>
            <a:endParaRPr lang="es-MX"/>
          </a:p>
        </p:txBody>
      </p:sp>
      <p:sp>
        <p:nvSpPr>
          <p:cNvPr id="36" name="mun">
            <a:extLst>
              <a:ext uri="{FF2B5EF4-FFF2-40B4-BE49-F238E27FC236}">
                <a16:creationId xmlns:a16="http://schemas.microsoft.com/office/drawing/2014/main" id="{EBB42988-418B-E83B-95E0-E41D6FAED514}"/>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37" name="fecha">
            <a:extLst>
              <a:ext uri="{FF2B5EF4-FFF2-40B4-BE49-F238E27FC236}">
                <a16:creationId xmlns:a16="http://schemas.microsoft.com/office/drawing/2014/main" id="{C6EDE8E3-320C-7BF1-7B01-4E4738B938F1}"/>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38" name="Conector recto 6">
            <a:extLst>
              <a:ext uri="{FF2B5EF4-FFF2-40B4-BE49-F238E27FC236}">
                <a16:creationId xmlns:a16="http://schemas.microsoft.com/office/drawing/2014/main" id="{C8D82255-5210-7979-9B52-99937E9CD784}"/>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9" name="Slide Number Placeholder 5">
            <a:extLst>
              <a:ext uri="{FF2B5EF4-FFF2-40B4-BE49-F238E27FC236}">
                <a16:creationId xmlns:a16="http://schemas.microsoft.com/office/drawing/2014/main" id="{8C6301ED-DAAD-C8EE-7798-332A3027BC8F}"/>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40" name="Picture 19" descr="A red ball with black background&#10;&#10;Description automatically generated">
            <a:extLst>
              <a:ext uri="{FF2B5EF4-FFF2-40B4-BE49-F238E27FC236}">
                <a16:creationId xmlns:a16="http://schemas.microsoft.com/office/drawing/2014/main" id="{CEE12FAC-3DAB-0D1D-F4FF-AF4555FB0B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37007073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una_grafica" preserve="1">
  <p:cSld name="morant_una_grafica_inteligencia">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1359568" y="6287665"/>
            <a:ext cx="9585442" cy="461665"/>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El tamaño de la palabra o frase representa la frecuencia con la que se menciona en las entrevistas. Esta gráfica utiliza inteligencia artificial para resumir las respuestas y el conocimiento de personas expertas para su análisis.</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1359568" y="6210813"/>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5" name="Imagen 4">
            <a:extLst>
              <a:ext uri="{FF2B5EF4-FFF2-40B4-BE49-F238E27FC236}">
                <a16:creationId xmlns:a16="http://schemas.microsoft.com/office/drawing/2014/main" id="{1E6D77A0-3228-0001-0900-2D1D2D9A8BB5}"/>
              </a:ext>
            </a:extLst>
          </p:cNvPr>
          <p:cNvPicPr>
            <a:picLocks noChangeAspect="1"/>
          </p:cNvPicPr>
          <p:nvPr userDrawn="1"/>
        </p:nvPicPr>
        <p:blipFill>
          <a:blip r:embed="rId2"/>
          <a:stretch>
            <a:fillRect/>
          </a:stretch>
        </p:blipFill>
        <p:spPr>
          <a:xfrm>
            <a:off x="479183" y="6187962"/>
            <a:ext cx="542373" cy="542373"/>
          </a:xfrm>
          <a:prstGeom prst="rect">
            <a:avLst/>
          </a:prstGeom>
        </p:spPr>
      </p:pic>
    </p:spTree>
    <p:extLst>
      <p:ext uri="{BB962C8B-B14F-4D97-AF65-F5344CB8AC3E}">
        <p14:creationId xmlns:p14="http://schemas.microsoft.com/office/powerpoint/2010/main" val="406636864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s_mapa">
    <p:spTree>
      <p:nvGrpSpPr>
        <p:cNvPr id="1" name=""/>
        <p:cNvGrpSpPr/>
        <p:nvPr/>
      </p:nvGrpSpPr>
      <p:grpSpPr>
        <a:xfrm>
          <a:off x="0" y="0"/>
          <a:ext cx="0" cy="0"/>
          <a:chOff x="0" y="0"/>
          <a:chExt cx="0" cy="0"/>
        </a:xfrm>
      </p:grpSpPr>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403814" y="816832"/>
            <a:ext cx="11384373" cy="4753580"/>
          </a:xfrm>
        </p:spPr>
        <p:txBody>
          <a:bodyPr/>
          <a:lstStyle/>
          <a:p>
            <a:endParaRPr lang="es-MX"/>
          </a:p>
        </p:txBody>
      </p:sp>
      <p:sp>
        <p:nvSpPr>
          <p:cNvPr id="6" name="Rectangle 20">
            <a:extLst>
              <a:ext uri="{FF2B5EF4-FFF2-40B4-BE49-F238E27FC236}">
                <a16:creationId xmlns:a16="http://schemas.microsoft.com/office/drawing/2014/main" id="{F3FBCE21-A7FF-F427-DB95-5D19DB67D5F8}"/>
              </a:ext>
            </a:extLst>
          </p:cNvPr>
          <p:cNvSpPr/>
          <p:nvPr userDrawn="1"/>
        </p:nvSpPr>
        <p:spPr>
          <a:xfrm>
            <a:off x="1068510" y="5623456"/>
            <a:ext cx="209836" cy="174624"/>
          </a:xfrm>
          <a:prstGeom prst="rect">
            <a:avLst/>
          </a:prstGeom>
          <a:solidFill>
            <a:srgbClr val="AAD9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CuadroTexto 17">
            <a:extLst>
              <a:ext uri="{FF2B5EF4-FFF2-40B4-BE49-F238E27FC236}">
                <a16:creationId xmlns:a16="http://schemas.microsoft.com/office/drawing/2014/main" id="{44A9E4B3-6EE6-1B11-1F0F-B51634A058B4}"/>
              </a:ext>
            </a:extLst>
          </p:cNvPr>
          <p:cNvSpPr txBox="1"/>
          <p:nvPr userDrawn="1"/>
        </p:nvSpPr>
        <p:spPr>
          <a:xfrm>
            <a:off x="1268454" y="5543304"/>
            <a:ext cx="2208392"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1600" b="1" i="0" u="none" strike="noStrike" kern="1200" cap="none" spc="0" normalizeH="0" baseline="0" noProof="0" dirty="0">
                <a:ln>
                  <a:noFill/>
                </a:ln>
                <a:solidFill>
                  <a:srgbClr val="AAD989"/>
                </a:solidFill>
                <a:effectLst/>
                <a:uLnTx/>
                <a:uFillTx/>
                <a:latin typeface="Poppins" panose="02000000000000000000" pitchFamily="2" charset="77"/>
                <a:ea typeface="+mn-ea"/>
                <a:cs typeface="Poppins" panose="02000000000000000000" pitchFamily="2" charset="77"/>
              </a:rPr>
              <a:t>Superan su meta al día de hoy</a:t>
            </a:r>
          </a:p>
        </p:txBody>
      </p:sp>
      <p:sp>
        <p:nvSpPr>
          <p:cNvPr id="21" name="Rectangle 22">
            <a:extLst>
              <a:ext uri="{FF2B5EF4-FFF2-40B4-BE49-F238E27FC236}">
                <a16:creationId xmlns:a16="http://schemas.microsoft.com/office/drawing/2014/main" id="{1C985190-CC0E-3E1E-4197-A0B6F4A42184}"/>
              </a:ext>
            </a:extLst>
          </p:cNvPr>
          <p:cNvSpPr/>
          <p:nvPr userDrawn="1"/>
        </p:nvSpPr>
        <p:spPr>
          <a:xfrm>
            <a:off x="3902658" y="5654443"/>
            <a:ext cx="206084" cy="174626"/>
          </a:xfrm>
          <a:prstGeom prst="rect">
            <a:avLst/>
          </a:prstGeom>
          <a:solidFill>
            <a:srgbClr val="D9BA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CuadroTexto 17">
            <a:extLst>
              <a:ext uri="{FF2B5EF4-FFF2-40B4-BE49-F238E27FC236}">
                <a16:creationId xmlns:a16="http://schemas.microsoft.com/office/drawing/2014/main" id="{F02FEAA7-CC34-0838-B76A-68B9C2FBD548}"/>
              </a:ext>
            </a:extLst>
          </p:cNvPr>
          <p:cNvSpPr txBox="1"/>
          <p:nvPr userDrawn="1"/>
        </p:nvSpPr>
        <p:spPr>
          <a:xfrm>
            <a:off x="4120669" y="5552698"/>
            <a:ext cx="3885576"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1" i="0" u="none" strike="noStrike" kern="1200" cap="none" spc="0" normalizeH="0" baseline="0" noProof="0" dirty="0">
                <a:ln>
                  <a:noFill/>
                </a:ln>
                <a:solidFill>
                  <a:srgbClr val="D9BA5F"/>
                </a:solidFill>
                <a:effectLst/>
                <a:uLnTx/>
                <a:uFillTx/>
                <a:latin typeface="Poppins" panose="02000000000000000000" pitchFamily="2" charset="77"/>
                <a:ea typeface="+mn-ea"/>
                <a:cs typeface="Poppins" panose="02000000000000000000" pitchFamily="2" charset="77"/>
              </a:rPr>
              <a:t>Están cerca de la meta al día de hoy (máximo 10% por debajo) </a:t>
            </a:r>
          </a:p>
        </p:txBody>
      </p:sp>
      <p:sp>
        <p:nvSpPr>
          <p:cNvPr id="23" name="Rectangle 23">
            <a:extLst>
              <a:ext uri="{FF2B5EF4-FFF2-40B4-BE49-F238E27FC236}">
                <a16:creationId xmlns:a16="http://schemas.microsoft.com/office/drawing/2014/main" id="{6D85CEA0-C2AE-0561-C25F-F202E02BC8C2}"/>
              </a:ext>
            </a:extLst>
          </p:cNvPr>
          <p:cNvSpPr/>
          <p:nvPr userDrawn="1"/>
        </p:nvSpPr>
        <p:spPr>
          <a:xfrm>
            <a:off x="8018172" y="5632847"/>
            <a:ext cx="197039" cy="174625"/>
          </a:xfrm>
          <a:prstGeom prst="rect">
            <a:avLst/>
          </a:prstGeom>
          <a:solidFill>
            <a:srgbClr val="BE3E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CuadroTexto 17">
            <a:extLst>
              <a:ext uri="{FF2B5EF4-FFF2-40B4-BE49-F238E27FC236}">
                <a16:creationId xmlns:a16="http://schemas.microsoft.com/office/drawing/2014/main" id="{86F0E771-EF6B-1B3C-8FF7-7F2241EF6EA1}"/>
              </a:ext>
            </a:extLst>
          </p:cNvPr>
          <p:cNvSpPr txBox="1"/>
          <p:nvPr userDrawn="1"/>
        </p:nvSpPr>
        <p:spPr>
          <a:xfrm>
            <a:off x="8215212" y="5552698"/>
            <a:ext cx="3193524"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600" b="1" i="0" u="none" strike="noStrike" kern="1200" cap="none" spc="0" normalizeH="0" baseline="0" noProof="0" dirty="0">
                <a:ln>
                  <a:noFill/>
                </a:ln>
                <a:solidFill>
                  <a:srgbClr val="BE3E35"/>
                </a:solidFill>
                <a:effectLst/>
                <a:uLnTx/>
                <a:uFillTx/>
                <a:latin typeface="Poppins" panose="02000000000000000000" pitchFamily="2" charset="77"/>
                <a:ea typeface="+mn-ea"/>
                <a:cs typeface="Poppins" panose="02000000000000000000" pitchFamily="2" charset="77"/>
              </a:rPr>
              <a:t>Están lejos de la meta al día de hoy (más del 10%) </a:t>
            </a:r>
          </a:p>
        </p:txBody>
      </p:sp>
      <p:sp>
        <p:nvSpPr>
          <p:cNvPr id="25" name="titulo">
            <a:extLst>
              <a:ext uri="{FF2B5EF4-FFF2-40B4-BE49-F238E27FC236}">
                <a16:creationId xmlns:a16="http://schemas.microsoft.com/office/drawing/2014/main" id="{67B4E409-F9F4-3E84-51AF-6CFEECFDBE50}"/>
              </a:ext>
            </a:extLst>
          </p:cNvPr>
          <p:cNvSpPr>
            <a:spLocks noGrp="1"/>
          </p:cNvSpPr>
          <p:nvPr>
            <p:ph type="title" hasCustomPrompt="1"/>
          </p:nvPr>
        </p:nvSpPr>
        <p:spPr>
          <a:xfrm>
            <a:off x="403431" y="395137"/>
            <a:ext cx="11385138" cy="471959"/>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26" name="mun">
            <a:extLst>
              <a:ext uri="{FF2B5EF4-FFF2-40B4-BE49-F238E27FC236}">
                <a16:creationId xmlns:a16="http://schemas.microsoft.com/office/drawing/2014/main" id="{97D0B0B0-97C9-52DB-D8B3-CB82A9C40996}"/>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7" name="fecha">
            <a:extLst>
              <a:ext uri="{FF2B5EF4-FFF2-40B4-BE49-F238E27FC236}">
                <a16:creationId xmlns:a16="http://schemas.microsoft.com/office/drawing/2014/main" id="{FE62BDDC-B506-0C41-E6D5-F07C81440492}"/>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8" name="Conector recto 6">
            <a:extLst>
              <a:ext uri="{FF2B5EF4-FFF2-40B4-BE49-F238E27FC236}">
                <a16:creationId xmlns:a16="http://schemas.microsoft.com/office/drawing/2014/main" id="{B0622BD0-EBF8-6507-0740-527B6443EE21}"/>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9" name="Slide Number Placeholder 5">
            <a:extLst>
              <a:ext uri="{FF2B5EF4-FFF2-40B4-BE49-F238E27FC236}">
                <a16:creationId xmlns:a16="http://schemas.microsoft.com/office/drawing/2014/main" id="{2621CAC3-3C1F-FCA2-B49E-6CF3E3509189}"/>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30" name="Picture 19" descr="A red ball with black background&#10;&#10;Description automatically generated">
            <a:extLst>
              <a:ext uri="{FF2B5EF4-FFF2-40B4-BE49-F238E27FC236}">
                <a16:creationId xmlns:a16="http://schemas.microsoft.com/office/drawing/2014/main" id="{730C897D-9139-E592-0AE7-84A57DA5CAF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371279566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s_sem_2">
    <p:spTree>
      <p:nvGrpSpPr>
        <p:cNvPr id="1" name=""/>
        <p:cNvGrpSpPr/>
        <p:nvPr/>
      </p:nvGrpSpPr>
      <p:grpSpPr>
        <a:xfrm>
          <a:off x="0" y="0"/>
          <a:ext cx="0" cy="0"/>
          <a:chOff x="0" y="0"/>
          <a:chExt cx="0" cy="0"/>
        </a:xfrm>
      </p:grpSpPr>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1594742" y="1208846"/>
            <a:ext cx="10242216" cy="4753580"/>
          </a:xfrm>
        </p:spPr>
        <p:txBody>
          <a:bodyPr/>
          <a:lstStyle/>
          <a:p>
            <a:endParaRPr lang="es-MX"/>
          </a:p>
        </p:txBody>
      </p:sp>
      <p:sp>
        <p:nvSpPr>
          <p:cNvPr id="6" name="Rectangle 20">
            <a:extLst>
              <a:ext uri="{FF2B5EF4-FFF2-40B4-BE49-F238E27FC236}">
                <a16:creationId xmlns:a16="http://schemas.microsoft.com/office/drawing/2014/main" id="{F3FBCE21-A7FF-F427-DB95-5D19DB67D5F8}"/>
              </a:ext>
            </a:extLst>
          </p:cNvPr>
          <p:cNvSpPr/>
          <p:nvPr userDrawn="1"/>
        </p:nvSpPr>
        <p:spPr>
          <a:xfrm>
            <a:off x="390447" y="1798551"/>
            <a:ext cx="91119" cy="243429"/>
          </a:xfrm>
          <a:prstGeom prst="rect">
            <a:avLst/>
          </a:prstGeom>
          <a:solidFill>
            <a:srgbClr val="AAD9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CuadroTexto 17">
            <a:extLst>
              <a:ext uri="{FF2B5EF4-FFF2-40B4-BE49-F238E27FC236}">
                <a16:creationId xmlns:a16="http://schemas.microsoft.com/office/drawing/2014/main" id="{44A9E4B3-6EE6-1B11-1F0F-B51634A058B4}"/>
              </a:ext>
            </a:extLst>
          </p:cNvPr>
          <p:cNvSpPr txBox="1"/>
          <p:nvPr userDrawn="1"/>
        </p:nvSpPr>
        <p:spPr>
          <a:xfrm>
            <a:off x="590391" y="1718400"/>
            <a:ext cx="145316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1200" b="1" i="0" u="none" strike="noStrike" kern="1200" cap="none" spc="0" normalizeH="0" baseline="0" noProof="0" dirty="0">
                <a:ln>
                  <a:noFill/>
                </a:ln>
                <a:solidFill>
                  <a:srgbClr val="AAD989"/>
                </a:solidFill>
                <a:effectLst/>
                <a:uLnTx/>
                <a:uFillTx/>
                <a:latin typeface="Poppins" panose="02000000000000000000" pitchFamily="2" charset="77"/>
                <a:ea typeface="+mn-ea"/>
                <a:cs typeface="Poppins" panose="02000000000000000000" pitchFamily="2" charset="77"/>
              </a:rPr>
              <a:t>Superan su meta al día de hoy</a:t>
            </a:r>
          </a:p>
        </p:txBody>
      </p:sp>
      <p:sp>
        <p:nvSpPr>
          <p:cNvPr id="21" name="Rectangle 22">
            <a:extLst>
              <a:ext uri="{FF2B5EF4-FFF2-40B4-BE49-F238E27FC236}">
                <a16:creationId xmlns:a16="http://schemas.microsoft.com/office/drawing/2014/main" id="{1C985190-CC0E-3E1E-4197-A0B6F4A42184}"/>
              </a:ext>
            </a:extLst>
          </p:cNvPr>
          <p:cNvSpPr/>
          <p:nvPr userDrawn="1"/>
        </p:nvSpPr>
        <p:spPr>
          <a:xfrm>
            <a:off x="367543" y="2959760"/>
            <a:ext cx="75525" cy="179150"/>
          </a:xfrm>
          <a:prstGeom prst="rect">
            <a:avLst/>
          </a:prstGeom>
          <a:solidFill>
            <a:srgbClr val="D9BA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CuadroTexto 17">
            <a:extLst>
              <a:ext uri="{FF2B5EF4-FFF2-40B4-BE49-F238E27FC236}">
                <a16:creationId xmlns:a16="http://schemas.microsoft.com/office/drawing/2014/main" id="{F02FEAA7-CC34-0838-B76A-68B9C2FBD548}"/>
              </a:ext>
            </a:extLst>
          </p:cNvPr>
          <p:cNvSpPr txBox="1"/>
          <p:nvPr userDrawn="1"/>
        </p:nvSpPr>
        <p:spPr>
          <a:xfrm>
            <a:off x="508538" y="2879611"/>
            <a:ext cx="1453170"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200" b="1" i="0" u="none" strike="noStrike" kern="1200" cap="none" spc="0" normalizeH="0" baseline="0" noProof="0" dirty="0">
                <a:ln>
                  <a:noFill/>
                </a:ln>
                <a:solidFill>
                  <a:srgbClr val="D9BA5F"/>
                </a:solidFill>
                <a:effectLst/>
                <a:uLnTx/>
                <a:uFillTx/>
                <a:latin typeface="Poppins" panose="02000000000000000000" pitchFamily="2" charset="77"/>
                <a:ea typeface="+mn-ea"/>
                <a:cs typeface="Poppins" panose="02000000000000000000" pitchFamily="2" charset="77"/>
              </a:rPr>
              <a:t>Están cerca de la meta al día de hoy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200" b="1" i="0" u="none" strike="noStrike" kern="1200" cap="none" spc="0" normalizeH="0" baseline="0" noProof="0" dirty="0">
                <a:ln>
                  <a:noFill/>
                </a:ln>
                <a:solidFill>
                  <a:srgbClr val="D9BA5F"/>
                </a:solidFill>
                <a:effectLst/>
                <a:uLnTx/>
                <a:uFillTx/>
                <a:latin typeface="Poppins" panose="02000000000000000000" pitchFamily="2" charset="77"/>
                <a:ea typeface="+mn-ea"/>
                <a:cs typeface="Poppins" panose="02000000000000000000" pitchFamily="2" charset="77"/>
              </a:rPr>
              <a:t>(máximo 10% por debajo) </a:t>
            </a:r>
          </a:p>
        </p:txBody>
      </p:sp>
      <p:sp>
        <p:nvSpPr>
          <p:cNvPr id="23" name="Rectangle 23">
            <a:extLst>
              <a:ext uri="{FF2B5EF4-FFF2-40B4-BE49-F238E27FC236}">
                <a16:creationId xmlns:a16="http://schemas.microsoft.com/office/drawing/2014/main" id="{6D85CEA0-C2AE-0561-C25F-F202E02BC8C2}"/>
              </a:ext>
            </a:extLst>
          </p:cNvPr>
          <p:cNvSpPr/>
          <p:nvPr userDrawn="1"/>
        </p:nvSpPr>
        <p:spPr>
          <a:xfrm>
            <a:off x="322780" y="4666375"/>
            <a:ext cx="71572" cy="186506"/>
          </a:xfrm>
          <a:prstGeom prst="rect">
            <a:avLst/>
          </a:prstGeom>
          <a:solidFill>
            <a:srgbClr val="BE3E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CuadroTexto 17">
            <a:extLst>
              <a:ext uri="{FF2B5EF4-FFF2-40B4-BE49-F238E27FC236}">
                <a16:creationId xmlns:a16="http://schemas.microsoft.com/office/drawing/2014/main" id="{86F0E771-EF6B-1B3C-8FF7-7F2241EF6EA1}"/>
              </a:ext>
            </a:extLst>
          </p:cNvPr>
          <p:cNvSpPr txBox="1"/>
          <p:nvPr userDrawn="1"/>
        </p:nvSpPr>
        <p:spPr>
          <a:xfrm>
            <a:off x="519818" y="4586226"/>
            <a:ext cx="1420121"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200" b="1" i="0" u="none" strike="noStrike" kern="1200" cap="none" spc="0" normalizeH="0" baseline="0" noProof="0" dirty="0">
                <a:ln>
                  <a:noFill/>
                </a:ln>
                <a:solidFill>
                  <a:srgbClr val="BE3E35"/>
                </a:solidFill>
                <a:effectLst/>
                <a:uLnTx/>
                <a:uFillTx/>
                <a:latin typeface="Poppins" panose="02000000000000000000" pitchFamily="2" charset="77"/>
                <a:ea typeface="+mn-ea"/>
                <a:cs typeface="Poppins" panose="02000000000000000000" pitchFamily="2" charset="77"/>
              </a:rPr>
              <a:t>Están lejos de la meta al día de hoy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200" b="1" i="0" u="none" strike="noStrike" kern="1200" cap="none" spc="0" normalizeH="0" baseline="0" noProof="0" dirty="0">
                <a:ln>
                  <a:noFill/>
                </a:ln>
                <a:solidFill>
                  <a:srgbClr val="BE3E35"/>
                </a:solidFill>
                <a:effectLst/>
                <a:uLnTx/>
                <a:uFillTx/>
                <a:latin typeface="Poppins" panose="02000000000000000000" pitchFamily="2" charset="77"/>
                <a:ea typeface="+mn-ea"/>
                <a:cs typeface="Poppins" panose="02000000000000000000" pitchFamily="2" charset="77"/>
              </a:rPr>
              <a:t>(más del 10%) </a:t>
            </a:r>
          </a:p>
        </p:txBody>
      </p:sp>
      <p:sp>
        <p:nvSpPr>
          <p:cNvPr id="25" name="titulo">
            <a:extLst>
              <a:ext uri="{FF2B5EF4-FFF2-40B4-BE49-F238E27FC236}">
                <a16:creationId xmlns:a16="http://schemas.microsoft.com/office/drawing/2014/main" id="{67B4E409-F9F4-3E84-51AF-6CFEECFDBE50}"/>
              </a:ext>
            </a:extLst>
          </p:cNvPr>
          <p:cNvSpPr>
            <a:spLocks noGrp="1"/>
          </p:cNvSpPr>
          <p:nvPr>
            <p:ph type="title" hasCustomPrompt="1"/>
          </p:nvPr>
        </p:nvSpPr>
        <p:spPr>
          <a:xfrm>
            <a:off x="452202" y="787151"/>
            <a:ext cx="11385138" cy="471959"/>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26" name="mun">
            <a:extLst>
              <a:ext uri="{FF2B5EF4-FFF2-40B4-BE49-F238E27FC236}">
                <a16:creationId xmlns:a16="http://schemas.microsoft.com/office/drawing/2014/main" id="{BB8CC426-66B9-B301-B63C-6CF4B390FCF5}"/>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7" name="fecha">
            <a:extLst>
              <a:ext uri="{FF2B5EF4-FFF2-40B4-BE49-F238E27FC236}">
                <a16:creationId xmlns:a16="http://schemas.microsoft.com/office/drawing/2014/main" id="{47332525-43C4-58C0-4CEC-BABF9D44B9D5}"/>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8" name="Conector recto 6">
            <a:extLst>
              <a:ext uri="{FF2B5EF4-FFF2-40B4-BE49-F238E27FC236}">
                <a16:creationId xmlns:a16="http://schemas.microsoft.com/office/drawing/2014/main" id="{41399F19-9C9B-2141-DE0E-841BFD279A82}"/>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9" name="Slide Number Placeholder 5">
            <a:extLst>
              <a:ext uri="{FF2B5EF4-FFF2-40B4-BE49-F238E27FC236}">
                <a16:creationId xmlns:a16="http://schemas.microsoft.com/office/drawing/2014/main" id="{52AA61E0-6E7A-FCA0-FA51-572B1AB18BBF}"/>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30" name="Picture 19" descr="A red ball with black background&#10;&#10;Description automatically generated">
            <a:extLst>
              <a:ext uri="{FF2B5EF4-FFF2-40B4-BE49-F238E27FC236}">
                <a16:creationId xmlns:a16="http://schemas.microsoft.com/office/drawing/2014/main" id="{F248EA29-187E-356D-993B-5DFFE88C23D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98668678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s_tabla">
    <p:spTree>
      <p:nvGrpSpPr>
        <p:cNvPr id="1" name=""/>
        <p:cNvGrpSpPr/>
        <p:nvPr/>
      </p:nvGrpSpPr>
      <p:grpSpPr>
        <a:xfrm>
          <a:off x="0" y="0"/>
          <a:ext cx="0" cy="0"/>
          <a:chOff x="0" y="0"/>
          <a:chExt cx="0" cy="0"/>
        </a:xfrm>
      </p:grpSpPr>
      <p:sp>
        <p:nvSpPr>
          <p:cNvPr id="26" name="titulo">
            <a:extLst>
              <a:ext uri="{FF2B5EF4-FFF2-40B4-BE49-F238E27FC236}">
                <a16:creationId xmlns:a16="http://schemas.microsoft.com/office/drawing/2014/main" id="{BF4F2A8F-9EAF-13C3-7874-F756741B082B}"/>
              </a:ext>
            </a:extLst>
          </p:cNvPr>
          <p:cNvSpPr>
            <a:spLocks noGrp="1"/>
          </p:cNvSpPr>
          <p:nvPr>
            <p:ph type="title" hasCustomPrompt="1"/>
          </p:nvPr>
        </p:nvSpPr>
        <p:spPr>
          <a:xfrm>
            <a:off x="420687" y="559222"/>
            <a:ext cx="11385138" cy="609675"/>
          </a:xfrm>
        </p:spPr>
        <p:txBody>
          <a:bodyPr>
            <a:normAutofit/>
          </a:bodyPr>
          <a:lstStyle>
            <a:lvl1pPr>
              <a:defRPr sz="2800">
                <a:solidFill>
                  <a:schemeClr val="tx1">
                    <a:lumMod val="75000"/>
                    <a:lumOff val="25000"/>
                  </a:schemeClr>
                </a:solidFill>
              </a:defRPr>
            </a:lvl1pPr>
          </a:lstStyle>
          <a:p>
            <a:r>
              <a:rPr lang="en-US" dirty="0"/>
              <a:t>Click to edit Master title </a:t>
            </a:r>
            <a:r>
              <a:rPr lang="en-US" dirty="0" err="1"/>
              <a:t>styjjle</a:t>
            </a:r>
            <a:endParaRPr lang="es-MX" dirty="0"/>
          </a:p>
        </p:txBody>
      </p:sp>
      <p:sp>
        <p:nvSpPr>
          <p:cNvPr id="4" name="imagen_principal">
            <a:extLst>
              <a:ext uri="{FF2B5EF4-FFF2-40B4-BE49-F238E27FC236}">
                <a16:creationId xmlns:a16="http://schemas.microsoft.com/office/drawing/2014/main" id="{2AA485C5-1D64-18D0-0661-4E61F910BA0B}"/>
              </a:ext>
            </a:extLst>
          </p:cNvPr>
          <p:cNvSpPr>
            <a:spLocks noGrp="1"/>
          </p:cNvSpPr>
          <p:nvPr>
            <p:ph type="pic" sz="quarter" idx="10"/>
          </p:nvPr>
        </p:nvSpPr>
        <p:spPr>
          <a:xfrm>
            <a:off x="420687" y="1264163"/>
            <a:ext cx="11384373" cy="4916200"/>
          </a:xfrm>
        </p:spPr>
        <p:txBody>
          <a:bodyPr/>
          <a:lstStyle/>
          <a:p>
            <a:endParaRPr lang="es-MX"/>
          </a:p>
        </p:txBody>
      </p:sp>
      <p:sp>
        <p:nvSpPr>
          <p:cNvPr id="6" name="mun">
            <a:extLst>
              <a:ext uri="{FF2B5EF4-FFF2-40B4-BE49-F238E27FC236}">
                <a16:creationId xmlns:a16="http://schemas.microsoft.com/office/drawing/2014/main" id="{5D7C566A-18A3-7132-D5DA-A3E017557A5A}"/>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8" name="fecha">
            <a:extLst>
              <a:ext uri="{FF2B5EF4-FFF2-40B4-BE49-F238E27FC236}">
                <a16:creationId xmlns:a16="http://schemas.microsoft.com/office/drawing/2014/main" id="{5EB6B0B5-A7A0-8D20-A4BF-A1ED2114CB58}"/>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9" name="Conector recto 6">
            <a:extLst>
              <a:ext uri="{FF2B5EF4-FFF2-40B4-BE49-F238E27FC236}">
                <a16:creationId xmlns:a16="http://schemas.microsoft.com/office/drawing/2014/main" id="{27FD52C0-E3E2-6609-D733-A5FA6C7553FD}"/>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0" name="Slide Number Placeholder 5">
            <a:extLst>
              <a:ext uri="{FF2B5EF4-FFF2-40B4-BE49-F238E27FC236}">
                <a16:creationId xmlns:a16="http://schemas.microsoft.com/office/drawing/2014/main" id="{A0D5FE47-8C6B-59B6-EAB2-A99A9B577A1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11" name="Picture 19" descr="A red ball with black background&#10;&#10;Description automatically generated">
            <a:extLst>
              <a:ext uri="{FF2B5EF4-FFF2-40B4-BE49-F238E27FC236}">
                <a16:creationId xmlns:a16="http://schemas.microsoft.com/office/drawing/2014/main" id="{6F2115B5-53F8-6414-BCD3-762E5FF91D3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8201116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s_dos_graficas">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4" y="1124611"/>
            <a:ext cx="5332841" cy="4818988"/>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292104" y="531968"/>
            <a:ext cx="11512957" cy="725332"/>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dos">
            <a:extLst>
              <a:ext uri="{FF2B5EF4-FFF2-40B4-BE49-F238E27FC236}">
                <a16:creationId xmlns:a16="http://schemas.microsoft.com/office/drawing/2014/main" id="{9F7E50E6-E03B-5A7A-2101-212D25E47ED0}"/>
              </a:ext>
            </a:extLst>
          </p:cNvPr>
          <p:cNvSpPr>
            <a:spLocks noGrp="1"/>
          </p:cNvSpPr>
          <p:nvPr>
            <p:ph type="pic" sz="quarter" idx="11"/>
          </p:nvPr>
        </p:nvSpPr>
        <p:spPr>
          <a:xfrm>
            <a:off x="5707375" y="1106139"/>
            <a:ext cx="6108695" cy="4837460"/>
          </a:xfrm>
        </p:spPr>
        <p:txBody>
          <a:bodyPr/>
          <a:lstStyle/>
          <a:p>
            <a:endParaRPr lang="es-MX" dirty="0"/>
          </a:p>
        </p:txBody>
      </p:sp>
      <p:sp>
        <p:nvSpPr>
          <p:cNvPr id="6" name="mun">
            <a:extLst>
              <a:ext uri="{FF2B5EF4-FFF2-40B4-BE49-F238E27FC236}">
                <a16:creationId xmlns:a16="http://schemas.microsoft.com/office/drawing/2014/main" id="{A955A165-2BC9-2323-77FA-89418D8934A5}"/>
              </a:ext>
            </a:extLst>
          </p:cNvPr>
          <p:cNvSpPr>
            <a:spLocks noGrp="1"/>
          </p:cNvSpPr>
          <p:nvPr>
            <p:ph type="body" sz="quarter" idx="12"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0" name="fecha">
            <a:extLst>
              <a:ext uri="{FF2B5EF4-FFF2-40B4-BE49-F238E27FC236}">
                <a16:creationId xmlns:a16="http://schemas.microsoft.com/office/drawing/2014/main" id="{AD46FAA8-AF04-37CA-F7AF-58116E3384D3}"/>
              </a:ext>
            </a:extLst>
          </p:cNvPr>
          <p:cNvSpPr>
            <a:spLocks noGrp="1"/>
          </p:cNvSpPr>
          <p:nvPr>
            <p:ph type="body" sz="quarter" idx="13"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2" name="Conector recto 6">
            <a:extLst>
              <a:ext uri="{FF2B5EF4-FFF2-40B4-BE49-F238E27FC236}">
                <a16:creationId xmlns:a16="http://schemas.microsoft.com/office/drawing/2014/main" id="{6C111469-4972-6BFE-2909-B08A2047E3D8}"/>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3" name="Slide Number Placeholder 5">
            <a:extLst>
              <a:ext uri="{FF2B5EF4-FFF2-40B4-BE49-F238E27FC236}">
                <a16:creationId xmlns:a16="http://schemas.microsoft.com/office/drawing/2014/main" id="{A7E1E118-4373-1EEE-457C-F058445BA2C6}"/>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4" name="Picture 19" descr="A red ball with black background&#10;&#10;Description automatically generated">
            <a:extLst>
              <a:ext uri="{FF2B5EF4-FFF2-40B4-BE49-F238E27FC236}">
                <a16:creationId xmlns:a16="http://schemas.microsoft.com/office/drawing/2014/main" id="{92D80B26-288A-1304-853A-4CDBC43831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6561394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s_imagen_texto">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4" y="1124611"/>
            <a:ext cx="5415271" cy="4818988"/>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20" name="tel_recabados">
            <a:extLst>
              <a:ext uri="{FF2B5EF4-FFF2-40B4-BE49-F238E27FC236}">
                <a16:creationId xmlns:a16="http://schemas.microsoft.com/office/drawing/2014/main" id="{D8D1583F-2D6D-FD7F-855D-DCE4CA0EFFB9}"/>
              </a:ext>
            </a:extLst>
          </p:cNvPr>
          <p:cNvSpPr>
            <a:spLocks noGrp="1"/>
          </p:cNvSpPr>
          <p:nvPr>
            <p:ph type="body" sz="quarter" idx="15"/>
          </p:nvPr>
        </p:nvSpPr>
        <p:spPr>
          <a:xfrm>
            <a:off x="6441643" y="2619375"/>
            <a:ext cx="4629150" cy="809622"/>
          </a:xfrm>
        </p:spPr>
        <p:txBody>
          <a:bodyPr/>
          <a:lstStyle>
            <a:lvl1pPr marL="0" indent="0" algn="ctr">
              <a:buNone/>
              <a:defRPr/>
            </a:lvl1pPr>
            <a:lvl2pPr marL="457200" indent="0">
              <a:buNone/>
              <a:defRPr/>
            </a:lvl2pPr>
            <a:lvl3pPr marL="914400" indent="0">
              <a:buNone/>
              <a:defRPr/>
            </a:lvl3pPr>
            <a:lvl4pPr marL="1371600" indent="0">
              <a:buNone/>
              <a:defRPr/>
            </a:lvl4pPr>
            <a:lvl5pPr marL="1828800" indent="0">
              <a:buNone/>
              <a:defRPr/>
            </a:lvl5pPr>
          </a:lstStyle>
          <a:p>
            <a:pPr lvl="0"/>
            <a:r>
              <a:rPr lang="es-ES" dirty="0"/>
              <a:t>Haga clic</a:t>
            </a:r>
            <a:endParaRPr lang="es-MX" dirty="0"/>
          </a:p>
        </p:txBody>
      </p:sp>
      <p:sp>
        <p:nvSpPr>
          <p:cNvPr id="3" name="tel_distintos">
            <a:extLst>
              <a:ext uri="{FF2B5EF4-FFF2-40B4-BE49-F238E27FC236}">
                <a16:creationId xmlns:a16="http://schemas.microsoft.com/office/drawing/2014/main" id="{7627AA92-B5CD-1655-93FF-D222A04DD259}"/>
              </a:ext>
            </a:extLst>
          </p:cNvPr>
          <p:cNvSpPr>
            <a:spLocks noGrp="1"/>
          </p:cNvSpPr>
          <p:nvPr>
            <p:ph type="body" sz="quarter" idx="16"/>
          </p:nvPr>
        </p:nvSpPr>
        <p:spPr>
          <a:xfrm>
            <a:off x="6441643" y="4452103"/>
            <a:ext cx="4629150" cy="809622"/>
          </a:xfrm>
        </p:spPr>
        <p:txBody>
          <a:bodyPr/>
          <a:lstStyle>
            <a:lvl1pPr marL="0" indent="0" algn="ctr">
              <a:buNone/>
              <a:defRPr/>
            </a:lvl1pPr>
            <a:lvl2pPr marL="457200" indent="0">
              <a:buNone/>
              <a:defRPr/>
            </a:lvl2pPr>
            <a:lvl3pPr marL="914400" indent="0">
              <a:buNone/>
              <a:defRPr/>
            </a:lvl3pPr>
            <a:lvl4pPr marL="1371600" indent="0">
              <a:buNone/>
              <a:defRPr/>
            </a:lvl4pPr>
            <a:lvl5pPr marL="1828800" indent="0">
              <a:buNone/>
              <a:defRPr/>
            </a:lvl5pPr>
          </a:lstStyle>
          <a:p>
            <a:pPr lvl="0"/>
            <a:r>
              <a:rPr lang="es-ES" dirty="0"/>
              <a:t>Haga clic</a:t>
            </a:r>
            <a:endParaRPr lang="es-MX" dirty="0"/>
          </a:p>
        </p:txBody>
      </p:sp>
      <p:sp>
        <p:nvSpPr>
          <p:cNvPr id="24" name="CuadroTexto 23">
            <a:extLst>
              <a:ext uri="{FF2B5EF4-FFF2-40B4-BE49-F238E27FC236}">
                <a16:creationId xmlns:a16="http://schemas.microsoft.com/office/drawing/2014/main" id="{D0240AE8-D7A1-4064-4478-F31EBE551624}"/>
              </a:ext>
            </a:extLst>
          </p:cNvPr>
          <p:cNvSpPr txBox="1"/>
          <p:nvPr userDrawn="1"/>
        </p:nvSpPr>
        <p:spPr>
          <a:xfrm>
            <a:off x="7037904" y="3646523"/>
            <a:ext cx="3436627"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MX" sz="2000" b="1" i="0" u="none" strike="noStrike" kern="1200" cap="none" spc="0" normalizeH="0" baseline="0" noProof="0" dirty="0">
                <a:ln>
                  <a:noFill/>
                </a:ln>
                <a:solidFill>
                  <a:srgbClr val="44546A"/>
                </a:solidFill>
                <a:effectLst/>
                <a:uLnTx/>
                <a:uFillTx/>
                <a:latin typeface="Poppins" panose="00000500000000000000" pitchFamily="2" charset="0"/>
                <a:ea typeface="+mn-ea"/>
                <a:cs typeface="Poppins" panose="00000500000000000000" pitchFamily="2" charset="0"/>
              </a:rPr>
              <a:t>Total de números celulares distintos</a:t>
            </a:r>
          </a:p>
        </p:txBody>
      </p:sp>
      <p:sp>
        <p:nvSpPr>
          <p:cNvPr id="25" name="CuadroTexto 24">
            <a:extLst>
              <a:ext uri="{FF2B5EF4-FFF2-40B4-BE49-F238E27FC236}">
                <a16:creationId xmlns:a16="http://schemas.microsoft.com/office/drawing/2014/main" id="{6C2C779E-B427-F13D-C198-ABF4C8B14E52}"/>
              </a:ext>
            </a:extLst>
          </p:cNvPr>
          <p:cNvSpPr txBox="1"/>
          <p:nvPr userDrawn="1"/>
        </p:nvSpPr>
        <p:spPr>
          <a:xfrm>
            <a:off x="7180778" y="1851397"/>
            <a:ext cx="3436627"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MX" sz="2000" b="1" i="0" u="none" strike="noStrike" kern="1200" cap="none" spc="0" normalizeH="0" baseline="0" noProof="0" dirty="0">
                <a:ln>
                  <a:noFill/>
                </a:ln>
                <a:solidFill>
                  <a:srgbClr val="44546A"/>
                </a:solidFill>
                <a:effectLst/>
                <a:uLnTx/>
                <a:uFillTx/>
                <a:latin typeface="Poppins" panose="00000500000000000000" pitchFamily="2" charset="0"/>
                <a:ea typeface="+mn-ea"/>
                <a:cs typeface="Poppins" panose="00000500000000000000" pitchFamily="2" charset="0"/>
              </a:rPr>
              <a:t>Total de números celulares recabados</a:t>
            </a:r>
          </a:p>
        </p:txBody>
      </p:sp>
      <p:sp>
        <p:nvSpPr>
          <p:cNvPr id="6" name="mun">
            <a:extLst>
              <a:ext uri="{FF2B5EF4-FFF2-40B4-BE49-F238E27FC236}">
                <a16:creationId xmlns:a16="http://schemas.microsoft.com/office/drawing/2014/main" id="{7A90CE9F-C50F-9D26-B50D-BDB29A92B011}"/>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2" name="fecha">
            <a:extLst>
              <a:ext uri="{FF2B5EF4-FFF2-40B4-BE49-F238E27FC236}">
                <a16:creationId xmlns:a16="http://schemas.microsoft.com/office/drawing/2014/main" id="{42F1B8C9-7ED5-F2A3-7EDE-4D2AC2793C29}"/>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F1834425-36EF-A04F-B7A9-2F5C9F9A30FC}"/>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AFCD70AC-9AAC-EE4C-36D5-DF1CB02A7CF6}"/>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8" name="Picture 19" descr="A red ball with black background&#10;&#10;Description automatically generated">
            <a:extLst>
              <a:ext uri="{FF2B5EF4-FFF2-40B4-BE49-F238E27FC236}">
                <a16:creationId xmlns:a16="http://schemas.microsoft.com/office/drawing/2014/main" id="{ACD7CC5D-DA6D-0DCD-3993-FD8B42BDF9C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107150303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s_tres_graficas">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257300"/>
            <a:ext cx="4581976" cy="2359476"/>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grafica_tres">
            <a:extLst>
              <a:ext uri="{FF2B5EF4-FFF2-40B4-BE49-F238E27FC236}">
                <a16:creationId xmlns:a16="http://schemas.microsoft.com/office/drawing/2014/main" id="{9F7E50E6-E03B-5A7A-2101-212D25E47ED0}"/>
              </a:ext>
            </a:extLst>
          </p:cNvPr>
          <p:cNvSpPr>
            <a:spLocks noGrp="1"/>
          </p:cNvSpPr>
          <p:nvPr>
            <p:ph type="pic" sz="quarter" idx="11"/>
          </p:nvPr>
        </p:nvSpPr>
        <p:spPr>
          <a:xfrm>
            <a:off x="4874079" y="1285833"/>
            <a:ext cx="7025816" cy="4827312"/>
          </a:xfrm>
        </p:spPr>
        <p:txBody>
          <a:bodyPr/>
          <a:lstStyle/>
          <a:p>
            <a:endParaRPr lang="es-MX"/>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292102" y="3645309"/>
            <a:ext cx="4581976" cy="2492164"/>
          </a:xfrm>
        </p:spPr>
        <p:txBody>
          <a:bodyPr/>
          <a:lstStyle/>
          <a:p>
            <a:endParaRPr lang="es-MX"/>
          </a:p>
        </p:txBody>
      </p:sp>
      <p:sp>
        <p:nvSpPr>
          <p:cNvPr id="6" name="mun">
            <a:extLst>
              <a:ext uri="{FF2B5EF4-FFF2-40B4-BE49-F238E27FC236}">
                <a16:creationId xmlns:a16="http://schemas.microsoft.com/office/drawing/2014/main" id="{8CE98034-6691-668A-7043-DD08EE007ECB}"/>
              </a:ext>
            </a:extLst>
          </p:cNvPr>
          <p:cNvSpPr>
            <a:spLocks noGrp="1"/>
          </p:cNvSpPr>
          <p:nvPr>
            <p:ph type="body" sz="quarter" idx="15"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1" name="fecha">
            <a:extLst>
              <a:ext uri="{FF2B5EF4-FFF2-40B4-BE49-F238E27FC236}">
                <a16:creationId xmlns:a16="http://schemas.microsoft.com/office/drawing/2014/main" id="{425806B9-9E5E-0BCE-86C7-9CBB977F42C6}"/>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3" name="Conector recto 6">
            <a:extLst>
              <a:ext uri="{FF2B5EF4-FFF2-40B4-BE49-F238E27FC236}">
                <a16:creationId xmlns:a16="http://schemas.microsoft.com/office/drawing/2014/main" id="{043EE6C9-96E5-3C11-19DA-C10B851D6CD7}"/>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4" name="Slide Number Placeholder 5">
            <a:extLst>
              <a:ext uri="{FF2B5EF4-FFF2-40B4-BE49-F238E27FC236}">
                <a16:creationId xmlns:a16="http://schemas.microsoft.com/office/drawing/2014/main" id="{88EF4999-E593-BD42-0790-E2388E7A83DE}"/>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5" name="Picture 19" descr="A red ball with black background&#10;&#10;Description automatically generated">
            <a:extLst>
              <a:ext uri="{FF2B5EF4-FFF2-40B4-BE49-F238E27FC236}">
                <a16:creationId xmlns:a16="http://schemas.microsoft.com/office/drawing/2014/main" id="{7FAAB085-60F3-E099-20C9-CB00D2BB83A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30904228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s_sintesis_general">
    <p:spTree>
      <p:nvGrpSpPr>
        <p:cNvPr id="1" name=""/>
        <p:cNvGrpSpPr/>
        <p:nvPr/>
      </p:nvGrpSpPr>
      <p:grpSpPr>
        <a:xfrm>
          <a:off x="0" y="0"/>
          <a:ext cx="0" cy="0"/>
          <a:chOff x="0" y="0"/>
          <a:chExt cx="0" cy="0"/>
        </a:xfrm>
      </p:grpSpPr>
      <p:sp>
        <p:nvSpPr>
          <p:cNvPr id="4" name="grafica_uno">
            <a:extLst>
              <a:ext uri="{FF2B5EF4-FFF2-40B4-BE49-F238E27FC236}">
                <a16:creationId xmlns:a16="http://schemas.microsoft.com/office/drawing/2014/main" id="{2AA485C5-1D64-18D0-0661-4E61F910BA0B}"/>
              </a:ext>
            </a:extLst>
          </p:cNvPr>
          <p:cNvSpPr>
            <a:spLocks noGrp="1"/>
          </p:cNvSpPr>
          <p:nvPr>
            <p:ph type="pic" sz="quarter" idx="10"/>
          </p:nvPr>
        </p:nvSpPr>
        <p:spPr>
          <a:xfrm>
            <a:off x="421407" y="1257300"/>
            <a:ext cx="5397501" cy="2359476"/>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20" name="grafica_dos">
            <a:extLst>
              <a:ext uri="{FF2B5EF4-FFF2-40B4-BE49-F238E27FC236}">
                <a16:creationId xmlns:a16="http://schemas.microsoft.com/office/drawing/2014/main" id="{52FDA4ED-B2BA-A01B-CBD2-3AED1BCEC6F8}"/>
              </a:ext>
            </a:extLst>
          </p:cNvPr>
          <p:cNvSpPr>
            <a:spLocks noGrp="1"/>
          </p:cNvSpPr>
          <p:nvPr>
            <p:ph type="pic" sz="quarter" idx="14"/>
          </p:nvPr>
        </p:nvSpPr>
        <p:spPr>
          <a:xfrm>
            <a:off x="421406" y="3645309"/>
            <a:ext cx="5397501" cy="2492164"/>
          </a:xfrm>
        </p:spPr>
        <p:txBody>
          <a:bodyPr/>
          <a:lstStyle/>
          <a:p>
            <a:endParaRPr lang="es-MX"/>
          </a:p>
        </p:txBody>
      </p:sp>
      <p:sp>
        <p:nvSpPr>
          <p:cNvPr id="6" name="grafica_tres">
            <a:extLst>
              <a:ext uri="{FF2B5EF4-FFF2-40B4-BE49-F238E27FC236}">
                <a16:creationId xmlns:a16="http://schemas.microsoft.com/office/drawing/2014/main" id="{4AC81CCD-64BD-B2E2-95FD-C6B9619341FC}"/>
              </a:ext>
            </a:extLst>
          </p:cNvPr>
          <p:cNvSpPr>
            <a:spLocks noGrp="1"/>
          </p:cNvSpPr>
          <p:nvPr>
            <p:ph type="pic" sz="quarter" idx="17"/>
          </p:nvPr>
        </p:nvSpPr>
        <p:spPr>
          <a:xfrm>
            <a:off x="6250074" y="1152923"/>
            <a:ext cx="5397501" cy="777476"/>
          </a:xfrm>
        </p:spPr>
        <p:txBody>
          <a:bodyPr/>
          <a:lstStyle/>
          <a:p>
            <a:endParaRPr lang="es-MX" dirty="0"/>
          </a:p>
        </p:txBody>
      </p:sp>
      <p:sp>
        <p:nvSpPr>
          <p:cNvPr id="21" name="grafica_cuatro">
            <a:extLst>
              <a:ext uri="{FF2B5EF4-FFF2-40B4-BE49-F238E27FC236}">
                <a16:creationId xmlns:a16="http://schemas.microsoft.com/office/drawing/2014/main" id="{1170BD0D-26EF-AEAB-C496-B0D4DF33D66A}"/>
              </a:ext>
            </a:extLst>
          </p:cNvPr>
          <p:cNvSpPr>
            <a:spLocks noGrp="1"/>
          </p:cNvSpPr>
          <p:nvPr>
            <p:ph type="pic" sz="quarter" idx="18"/>
          </p:nvPr>
        </p:nvSpPr>
        <p:spPr>
          <a:xfrm>
            <a:off x="6247804" y="3721239"/>
            <a:ext cx="5397501" cy="2492164"/>
          </a:xfrm>
        </p:spPr>
        <p:txBody>
          <a:bodyPr/>
          <a:lstStyle/>
          <a:p>
            <a:endParaRPr lang="es-MX" dirty="0"/>
          </a:p>
        </p:txBody>
      </p:sp>
      <p:sp>
        <p:nvSpPr>
          <p:cNvPr id="3" name="grafica_tres1">
            <a:extLst>
              <a:ext uri="{FF2B5EF4-FFF2-40B4-BE49-F238E27FC236}">
                <a16:creationId xmlns:a16="http://schemas.microsoft.com/office/drawing/2014/main" id="{4D278895-C70A-A60D-99A9-8B1C0397C893}"/>
              </a:ext>
            </a:extLst>
          </p:cNvPr>
          <p:cNvSpPr>
            <a:spLocks noGrp="1"/>
          </p:cNvSpPr>
          <p:nvPr>
            <p:ph type="pic" sz="quarter" idx="19"/>
          </p:nvPr>
        </p:nvSpPr>
        <p:spPr>
          <a:xfrm>
            <a:off x="6247803" y="1623823"/>
            <a:ext cx="5397501" cy="2097415"/>
          </a:xfrm>
        </p:spPr>
        <p:txBody>
          <a:bodyPr/>
          <a:lstStyle/>
          <a:p>
            <a:endParaRPr lang="es-MX" dirty="0"/>
          </a:p>
        </p:txBody>
      </p:sp>
      <p:sp>
        <p:nvSpPr>
          <p:cNvPr id="23" name="mun">
            <a:extLst>
              <a:ext uri="{FF2B5EF4-FFF2-40B4-BE49-F238E27FC236}">
                <a16:creationId xmlns:a16="http://schemas.microsoft.com/office/drawing/2014/main" id="{110FF652-B5E4-75E6-CD03-3B6F3CF6BD30}"/>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4" name="fecha">
            <a:extLst>
              <a:ext uri="{FF2B5EF4-FFF2-40B4-BE49-F238E27FC236}">
                <a16:creationId xmlns:a16="http://schemas.microsoft.com/office/drawing/2014/main" id="{F1349646-ED9F-7304-D7B2-15567E999853}"/>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5" name="Conector recto 6">
            <a:extLst>
              <a:ext uri="{FF2B5EF4-FFF2-40B4-BE49-F238E27FC236}">
                <a16:creationId xmlns:a16="http://schemas.microsoft.com/office/drawing/2014/main" id="{2DEE6DB8-654C-467C-CD4D-6E2AC91FC4B9}"/>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9C2CCF84-379C-3E09-C956-185144C73B6D}"/>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8" name="Picture 19" descr="A red ball with black background&#10;&#10;Description automatically generated">
            <a:extLst>
              <a:ext uri="{FF2B5EF4-FFF2-40B4-BE49-F238E27FC236}">
                <a16:creationId xmlns:a16="http://schemas.microsoft.com/office/drawing/2014/main" id="{1C4EB197-E791-0EB4-BF0F-A2AB61FC445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01393450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s_dos_tablas">
    <p:spTree>
      <p:nvGrpSpPr>
        <p:cNvPr id="1" name=""/>
        <p:cNvGrpSpPr/>
        <p:nvPr/>
      </p:nvGrpSpPr>
      <p:grpSpPr>
        <a:xfrm>
          <a:off x="0" y="0"/>
          <a:ext cx="0" cy="0"/>
          <a:chOff x="0" y="0"/>
          <a:chExt cx="0" cy="0"/>
        </a:xfrm>
      </p:grpSpPr>
      <p:sp>
        <p:nvSpPr>
          <p:cNvPr id="4" name="tabla_uno">
            <a:extLst>
              <a:ext uri="{FF2B5EF4-FFF2-40B4-BE49-F238E27FC236}">
                <a16:creationId xmlns:a16="http://schemas.microsoft.com/office/drawing/2014/main" id="{2AA485C5-1D64-18D0-0661-4E61F910BA0B}"/>
              </a:ext>
            </a:extLst>
          </p:cNvPr>
          <p:cNvSpPr>
            <a:spLocks noGrp="1"/>
          </p:cNvSpPr>
          <p:nvPr>
            <p:ph type="pic" sz="quarter" idx="10"/>
          </p:nvPr>
        </p:nvSpPr>
        <p:spPr>
          <a:xfrm>
            <a:off x="292103" y="1124612"/>
            <a:ext cx="5563751" cy="4818988"/>
          </a:xfrm>
        </p:spPr>
        <p:txBody>
          <a:bodyPr/>
          <a:lstStyle/>
          <a:p>
            <a:endParaRPr lang="es-MX"/>
          </a:p>
        </p:txBody>
      </p:sp>
      <p:sp>
        <p:nvSpPr>
          <p:cNvPr id="26" name="titulo">
            <a:extLst>
              <a:ext uri="{FF2B5EF4-FFF2-40B4-BE49-F238E27FC236}">
                <a16:creationId xmlns:a16="http://schemas.microsoft.com/office/drawing/2014/main" id="{BF4F2A8F-9EAF-13C3-7874-F756741B082B}"/>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tabla_dos">
            <a:extLst>
              <a:ext uri="{FF2B5EF4-FFF2-40B4-BE49-F238E27FC236}">
                <a16:creationId xmlns:a16="http://schemas.microsoft.com/office/drawing/2014/main" id="{9F7E50E6-E03B-5A7A-2101-212D25E47ED0}"/>
              </a:ext>
            </a:extLst>
          </p:cNvPr>
          <p:cNvSpPr>
            <a:spLocks noGrp="1"/>
          </p:cNvSpPr>
          <p:nvPr>
            <p:ph type="pic" sz="quarter" idx="11"/>
          </p:nvPr>
        </p:nvSpPr>
        <p:spPr>
          <a:xfrm>
            <a:off x="5855855" y="1124612"/>
            <a:ext cx="5960216" cy="4818987"/>
          </a:xfrm>
        </p:spPr>
        <p:txBody>
          <a:bodyPr/>
          <a:lstStyle/>
          <a:p>
            <a:endParaRPr lang="es-MX"/>
          </a:p>
        </p:txBody>
      </p:sp>
      <p:sp>
        <p:nvSpPr>
          <p:cNvPr id="6" name="mun">
            <a:extLst>
              <a:ext uri="{FF2B5EF4-FFF2-40B4-BE49-F238E27FC236}">
                <a16:creationId xmlns:a16="http://schemas.microsoft.com/office/drawing/2014/main" id="{FCDB35C2-9791-FB27-31E6-8CE17C1F6639}"/>
              </a:ext>
            </a:extLst>
          </p:cNvPr>
          <p:cNvSpPr>
            <a:spLocks noGrp="1"/>
          </p:cNvSpPr>
          <p:nvPr>
            <p:ph type="body" sz="quarter" idx="12"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20" name="fecha">
            <a:extLst>
              <a:ext uri="{FF2B5EF4-FFF2-40B4-BE49-F238E27FC236}">
                <a16:creationId xmlns:a16="http://schemas.microsoft.com/office/drawing/2014/main" id="{C1F670B4-21B6-36D2-2927-274969F4FAE0}"/>
              </a:ext>
            </a:extLst>
          </p:cNvPr>
          <p:cNvSpPr>
            <a:spLocks noGrp="1"/>
          </p:cNvSpPr>
          <p:nvPr>
            <p:ph type="body" sz="quarter" idx="13"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2" name="Conector recto 6">
            <a:extLst>
              <a:ext uri="{FF2B5EF4-FFF2-40B4-BE49-F238E27FC236}">
                <a16:creationId xmlns:a16="http://schemas.microsoft.com/office/drawing/2014/main" id="{E4886D34-99F5-A3F1-C7AC-E9DB75E4BF00}"/>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3" name="Slide Number Placeholder 5">
            <a:extLst>
              <a:ext uri="{FF2B5EF4-FFF2-40B4-BE49-F238E27FC236}">
                <a16:creationId xmlns:a16="http://schemas.microsoft.com/office/drawing/2014/main" id="{58EEB822-9A35-8D94-0676-E8A0BF32AE3A}"/>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4" name="Picture 19" descr="A red ball with black background&#10;&#10;Description automatically generated">
            <a:extLst>
              <a:ext uri="{FF2B5EF4-FFF2-40B4-BE49-F238E27FC236}">
                <a16:creationId xmlns:a16="http://schemas.microsoft.com/office/drawing/2014/main" id="{5CD6A1F1-8534-A1B0-5EDB-36362FE7DFE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247855906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s_mapas">
    <p:spTree>
      <p:nvGrpSpPr>
        <p:cNvPr id="1" name=""/>
        <p:cNvGrpSpPr/>
        <p:nvPr/>
      </p:nvGrpSpPr>
      <p:grpSpPr>
        <a:xfrm>
          <a:off x="0" y="0"/>
          <a:ext cx="0" cy="0"/>
          <a:chOff x="0" y="0"/>
          <a:chExt cx="0" cy="0"/>
        </a:xfrm>
      </p:grpSpPr>
      <p:sp>
        <p:nvSpPr>
          <p:cNvPr id="19" name="titulo">
            <a:extLst>
              <a:ext uri="{FF2B5EF4-FFF2-40B4-BE49-F238E27FC236}">
                <a16:creationId xmlns:a16="http://schemas.microsoft.com/office/drawing/2014/main" id="{AF333E5B-EBB9-C7EE-986E-BB85C8451F87}"/>
              </a:ext>
            </a:extLst>
          </p:cNvPr>
          <p:cNvSpPr>
            <a:spLocks noGrp="1"/>
          </p:cNvSpPr>
          <p:nvPr>
            <p:ph type="title"/>
          </p:nvPr>
        </p:nvSpPr>
        <p:spPr>
          <a:xfrm>
            <a:off x="419923" y="365126"/>
            <a:ext cx="11385138" cy="892174"/>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20" name="mapa">
            <a:extLst>
              <a:ext uri="{FF2B5EF4-FFF2-40B4-BE49-F238E27FC236}">
                <a16:creationId xmlns:a16="http://schemas.microsoft.com/office/drawing/2014/main" id="{71054144-68C3-7450-602A-180C521FA508}"/>
              </a:ext>
            </a:extLst>
          </p:cNvPr>
          <p:cNvSpPr>
            <a:spLocks noGrp="1"/>
          </p:cNvSpPr>
          <p:nvPr>
            <p:ph type="pic" sz="quarter" idx="10"/>
          </p:nvPr>
        </p:nvSpPr>
        <p:spPr>
          <a:xfrm>
            <a:off x="420687" y="1153886"/>
            <a:ext cx="11384373" cy="5100392"/>
          </a:xfrm>
        </p:spPr>
        <p:txBody>
          <a:bodyPr/>
          <a:lstStyle/>
          <a:p>
            <a:endParaRPr lang="es-MX"/>
          </a:p>
        </p:txBody>
      </p:sp>
      <p:sp>
        <p:nvSpPr>
          <p:cNvPr id="3" name="mun">
            <a:extLst>
              <a:ext uri="{FF2B5EF4-FFF2-40B4-BE49-F238E27FC236}">
                <a16:creationId xmlns:a16="http://schemas.microsoft.com/office/drawing/2014/main" id="{BABA702A-6255-55D9-3B63-8B839C65DAF3}"/>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18" name="fecha">
            <a:extLst>
              <a:ext uri="{FF2B5EF4-FFF2-40B4-BE49-F238E27FC236}">
                <a16:creationId xmlns:a16="http://schemas.microsoft.com/office/drawing/2014/main" id="{44B3ACB3-3993-E81C-29DC-36A89E958C50}"/>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21" name="Conector recto 6">
            <a:extLst>
              <a:ext uri="{FF2B5EF4-FFF2-40B4-BE49-F238E27FC236}">
                <a16:creationId xmlns:a16="http://schemas.microsoft.com/office/drawing/2014/main" id="{C05616AF-5F16-51B7-165E-517EF0AA9631}"/>
              </a:ext>
            </a:extLst>
          </p:cNvPr>
          <p:cNvCxnSpPr>
            <a:cxnSpLocks/>
          </p:cNvCxnSpPr>
          <p:nvPr userDrawn="1"/>
        </p:nvCxnSpPr>
        <p:spPr>
          <a:xfrm flipV="1">
            <a:off x="1712109" y="6462862"/>
            <a:ext cx="92329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2" name="Slide Number Placeholder 5">
            <a:extLst>
              <a:ext uri="{FF2B5EF4-FFF2-40B4-BE49-F238E27FC236}">
                <a16:creationId xmlns:a16="http://schemas.microsoft.com/office/drawing/2014/main" id="{831DBEDE-B400-FED9-A18E-9A9D4B799730}"/>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23" name="Picture 19" descr="A red ball with black background&#10;&#10;Description automatically generated">
            <a:extLst>
              <a:ext uri="{FF2B5EF4-FFF2-40B4-BE49-F238E27FC236}">
                <a16:creationId xmlns:a16="http://schemas.microsoft.com/office/drawing/2014/main" id="{4F220330-A91F-10A1-31B8-53EF936FA8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0304" y="6287665"/>
            <a:ext cx="887993" cy="350393"/>
          </a:xfrm>
          <a:prstGeom prst="rect">
            <a:avLst/>
          </a:prstGeom>
        </p:spPr>
      </p:pic>
    </p:spTree>
    <p:extLst>
      <p:ext uri="{BB962C8B-B14F-4D97-AF65-F5344CB8AC3E}">
        <p14:creationId xmlns:p14="http://schemas.microsoft.com/office/powerpoint/2010/main" val="157608347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ds_texto">
    <p:spTree>
      <p:nvGrpSpPr>
        <p:cNvPr id="1" name=""/>
        <p:cNvGrpSpPr/>
        <p:nvPr/>
      </p:nvGrpSpPr>
      <p:grpSpPr>
        <a:xfrm>
          <a:off x="0" y="0"/>
          <a:ext cx="0" cy="0"/>
          <a:chOff x="0" y="0"/>
          <a:chExt cx="0" cy="0"/>
        </a:xfrm>
      </p:grpSpPr>
      <p:sp>
        <p:nvSpPr>
          <p:cNvPr id="2" name="titulo">
            <a:extLst>
              <a:ext uri="{FF2B5EF4-FFF2-40B4-BE49-F238E27FC236}">
                <a16:creationId xmlns:a16="http://schemas.microsoft.com/office/drawing/2014/main" id="{93C99DFF-F5E7-18E7-9209-ABC2BD25C0D8}"/>
              </a:ext>
            </a:extLst>
          </p:cNvPr>
          <p:cNvSpPr>
            <a:spLocks noGrp="1"/>
          </p:cNvSpPr>
          <p:nvPr>
            <p:ph type="title"/>
          </p:nvPr>
        </p:nvSpPr>
        <p:spPr>
          <a:xfrm>
            <a:off x="419924" y="620665"/>
            <a:ext cx="10467394" cy="740302"/>
          </a:xfrm>
        </p:spPr>
        <p:txBody>
          <a:bodyPr>
            <a:normAutofit/>
          </a:bodyPr>
          <a:lstStyle>
            <a:lvl1pPr>
              <a:defRPr sz="2800">
                <a:solidFill>
                  <a:schemeClr val="tx1">
                    <a:lumMod val="75000"/>
                    <a:lumOff val="25000"/>
                  </a:schemeClr>
                </a:solidFill>
              </a:defRPr>
            </a:lvl1pPr>
          </a:lstStyle>
          <a:p>
            <a:r>
              <a:rPr lang="en-US" dirty="0"/>
              <a:t>Click to edit Master title style</a:t>
            </a:r>
            <a:endParaRPr lang="es-MX" dirty="0"/>
          </a:p>
        </p:txBody>
      </p:sp>
      <p:sp>
        <p:nvSpPr>
          <p:cNvPr id="3" name="mun">
            <a:extLst>
              <a:ext uri="{FF2B5EF4-FFF2-40B4-BE49-F238E27FC236}">
                <a16:creationId xmlns:a16="http://schemas.microsoft.com/office/drawing/2014/main" id="{E7AAC2C4-9D7A-0384-E8B3-C2A69FAD4166}"/>
              </a:ext>
            </a:extLst>
          </p:cNvPr>
          <p:cNvSpPr>
            <a:spLocks noGrp="1"/>
          </p:cNvSpPr>
          <p:nvPr>
            <p:ph type="body" sz="quarter" idx="11" hasCustomPrompt="1"/>
          </p:nvPr>
        </p:nvSpPr>
        <p:spPr>
          <a:xfrm>
            <a:off x="7827820" y="41424"/>
            <a:ext cx="4285095" cy="353713"/>
          </a:xfrm>
        </p:spPr>
        <p:txBody>
          <a:bodyPr>
            <a:noAutofit/>
          </a:bodyPr>
          <a:lstStyle>
            <a:lvl1pPr marL="0" indent="0" algn="r">
              <a:buNone/>
              <a:defRPr lang="es-ES" sz="14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San </a:t>
            </a:r>
            <a:r>
              <a:rPr lang="es-MX" dirty="0" err="1"/>
              <a:t>cristobal</a:t>
            </a:r>
            <a:r>
              <a:rPr lang="es-MX" dirty="0"/>
              <a:t> de las casas</a:t>
            </a:r>
          </a:p>
        </p:txBody>
      </p:sp>
      <p:sp>
        <p:nvSpPr>
          <p:cNvPr id="4" name="fecha">
            <a:extLst>
              <a:ext uri="{FF2B5EF4-FFF2-40B4-BE49-F238E27FC236}">
                <a16:creationId xmlns:a16="http://schemas.microsoft.com/office/drawing/2014/main" id="{4B8842AF-D2C2-A7E5-3D58-2ED980FE72B4}"/>
              </a:ext>
            </a:extLst>
          </p:cNvPr>
          <p:cNvSpPr>
            <a:spLocks noGrp="1"/>
          </p:cNvSpPr>
          <p:nvPr>
            <p:ph type="body" sz="quarter" idx="12" hasCustomPrompt="1"/>
          </p:nvPr>
        </p:nvSpPr>
        <p:spPr>
          <a:xfrm>
            <a:off x="79085" y="76843"/>
            <a:ext cx="6470571" cy="318294"/>
          </a:xfrm>
        </p:spPr>
        <p:txBody>
          <a:bodyPr>
            <a:noAutofit/>
          </a:bodyPr>
          <a:lstStyle>
            <a:lvl1pPr marL="0" indent="0">
              <a:buNone/>
              <a:defRPr lang="es-ES" sz="1100" b="0" kern="1200" dirty="0" smtClean="0">
                <a:solidFill>
                  <a:schemeClr val="tx2"/>
                </a:solidFill>
                <a:latin typeface="Poppins" panose="00000500000000000000" pitchFamily="2" charset="0"/>
                <a:ea typeface="+mn-ea"/>
                <a:cs typeface="Poppins" panose="00000500000000000000" pitchFamily="2" charset="0"/>
              </a:defRPr>
            </a:lvl1pPr>
            <a:lvl2pPr>
              <a:defRPr lang="es-ES" sz="7200" b="1" kern="1200" dirty="0" smtClean="0">
                <a:solidFill>
                  <a:srgbClr val="9C165C"/>
                </a:solidFill>
                <a:latin typeface="Poppins" panose="00000500000000000000" pitchFamily="2" charset="0"/>
                <a:ea typeface="+mn-ea"/>
                <a:cs typeface="Poppins" panose="00000500000000000000" pitchFamily="2" charset="0"/>
              </a:defRPr>
            </a:lvl2pPr>
            <a:lvl3pPr>
              <a:defRPr lang="es-ES" sz="7200" b="1" kern="1200" dirty="0" smtClean="0">
                <a:solidFill>
                  <a:srgbClr val="9C165C"/>
                </a:solidFill>
                <a:latin typeface="Poppins" panose="00000500000000000000" pitchFamily="2" charset="0"/>
                <a:ea typeface="+mn-ea"/>
                <a:cs typeface="Poppins" panose="00000500000000000000" pitchFamily="2" charset="0"/>
              </a:defRPr>
            </a:lvl3pPr>
            <a:lvl4pPr>
              <a:defRPr lang="es-ES" sz="7200" b="1" kern="1200" dirty="0" smtClean="0">
                <a:solidFill>
                  <a:srgbClr val="9C165C"/>
                </a:solidFill>
                <a:latin typeface="Poppins" panose="00000500000000000000" pitchFamily="2" charset="0"/>
                <a:ea typeface="+mn-ea"/>
                <a:cs typeface="Poppins" panose="00000500000000000000" pitchFamily="2" charset="0"/>
              </a:defRPr>
            </a:lvl4pPr>
            <a:lvl5pPr>
              <a:defRPr lang="es-MX" sz="7200" b="1" kern="1200" dirty="0">
                <a:solidFill>
                  <a:srgbClr val="9C165C"/>
                </a:solidFill>
                <a:latin typeface="Poppins" panose="00000500000000000000" pitchFamily="2" charset="0"/>
                <a:ea typeface="+mn-ea"/>
                <a:cs typeface="Poppins" panose="00000500000000000000" pitchFamily="2" charset="0"/>
              </a:defRPr>
            </a:lvl5pPr>
          </a:lstStyle>
          <a:p>
            <a:pPr lvl="0"/>
            <a:r>
              <a:rPr lang="es-MX" dirty="0"/>
              <a:t>Fecha de corte: 11 de septiembre al 18 de septiembre a las 22:59 </a:t>
            </a:r>
            <a:r>
              <a:rPr lang="es-MX" dirty="0" err="1"/>
              <a:t>hrs</a:t>
            </a:r>
            <a:endParaRPr lang="es-MX" dirty="0"/>
          </a:p>
        </p:txBody>
      </p:sp>
      <p:cxnSp>
        <p:nvCxnSpPr>
          <p:cNvPr id="5" name="Conector recto 6">
            <a:extLst>
              <a:ext uri="{FF2B5EF4-FFF2-40B4-BE49-F238E27FC236}">
                <a16:creationId xmlns:a16="http://schemas.microsoft.com/office/drawing/2014/main" id="{F21F38C7-DFD1-470C-49C4-38583E847C15}"/>
              </a:ext>
            </a:extLst>
          </p:cNvPr>
          <p:cNvCxnSpPr>
            <a:cxnSpLocks/>
          </p:cNvCxnSpPr>
          <p:nvPr userDrawn="1"/>
        </p:nvCxnSpPr>
        <p:spPr>
          <a:xfrm>
            <a:off x="11508534" y="2115880"/>
            <a:ext cx="0" cy="2199206"/>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315FE8CC-5E99-48E2-F5A9-DCA497022043}"/>
              </a:ext>
            </a:extLst>
          </p:cNvPr>
          <p:cNvSpPr txBox="1">
            <a:spLocks/>
          </p:cNvSpPr>
          <p:nvPr userDrawn="1"/>
        </p:nvSpPr>
        <p:spPr>
          <a:xfrm>
            <a:off x="10887317" y="6269803"/>
            <a:ext cx="825500" cy="460532"/>
          </a:xfrm>
          <a:prstGeom prst="rect">
            <a:avLst/>
          </a:prstGeom>
        </p:spPr>
        <p:txBody>
          <a:bodyPr vert="horz" lIns="91440" tIns="45720" rIns="91440" bIns="45720" rtlCol="0" anchor="ctr"/>
          <a:lstStyle>
            <a:defPPr>
              <a:defRPr lang="es-MX"/>
            </a:defPPr>
            <a:lvl1pPr marL="0" algn="r" defTabSz="914400" rtl="0" eaLnBrk="1" latinLnBrk="0" hangingPunct="1">
              <a:defRPr sz="1400" kern="1200">
                <a:solidFill>
                  <a:srgbClr val="9C165C"/>
                </a:solidFill>
                <a:latin typeface="Poppins" panose="00000500000000000000" pitchFamily="2" charset="0"/>
                <a:ea typeface="+mn-ea"/>
                <a:cs typeface="Poppins" panose="000005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400" b="0" i="0" u="none" strike="noStrike" kern="1200" cap="none" spc="0" normalizeH="0" baseline="0" noProof="0" smtClean="0">
                <a:ln>
                  <a:noFill/>
                </a:ln>
                <a:solidFill>
                  <a:prstClr val="black"/>
                </a:solidFill>
                <a:effectLst/>
                <a:uLnTx/>
                <a:uFillTx/>
                <a:latin typeface="Poppins" panose="00000500000000000000" pitchFamily="2" charset="0"/>
                <a:ea typeface="+mn-ea"/>
                <a:cs typeface="Poppins" panose="00000500000000000000" pitchFamily="2" charset="0"/>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400" b="0" i="0" u="none" strike="noStrike" kern="1200" cap="none" spc="0" normalizeH="0" baseline="0" noProof="0" dirty="0">
              <a:ln>
                <a:noFill/>
              </a:ln>
              <a:solidFill>
                <a:prstClr val="black"/>
              </a:solidFill>
              <a:effectLst/>
              <a:uLnTx/>
              <a:uFillTx/>
              <a:latin typeface="Poppins" panose="00000500000000000000" pitchFamily="2" charset="0"/>
              <a:ea typeface="+mn-ea"/>
              <a:cs typeface="Poppins" panose="00000500000000000000" pitchFamily="2" charset="0"/>
            </a:endParaRPr>
          </a:p>
        </p:txBody>
      </p:sp>
      <p:pic>
        <p:nvPicPr>
          <p:cNvPr id="7" name="Picture 19" descr="A red ball with black background&#10;&#10;Description automatically generated">
            <a:extLst>
              <a:ext uri="{FF2B5EF4-FFF2-40B4-BE49-F238E27FC236}">
                <a16:creationId xmlns:a16="http://schemas.microsoft.com/office/drawing/2014/main" id="{FE95CEED-D6E5-740B-5E94-2730C4F7BEF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17068" y="1581002"/>
            <a:ext cx="887993" cy="350393"/>
          </a:xfrm>
          <a:prstGeom prst="rect">
            <a:avLst/>
          </a:prstGeom>
        </p:spPr>
      </p:pic>
    </p:spTree>
    <p:extLst>
      <p:ext uri="{BB962C8B-B14F-4D97-AF65-F5344CB8AC3E}">
        <p14:creationId xmlns:p14="http://schemas.microsoft.com/office/powerpoint/2010/main" val="2055565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una_grafica" preserve="1" userDrawn="1">
  <p:cSld name="morant_grafica_unica_mapaSinDatos">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8" y="1257300"/>
            <a:ext cx="8163136"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1359568" y="6287665"/>
            <a:ext cx="9585442" cy="276999"/>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Región no encuestada por baja densidad poblacional.</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3" name="Conector recto 2">
            <a:extLst>
              <a:ext uri="{FF2B5EF4-FFF2-40B4-BE49-F238E27FC236}">
                <a16:creationId xmlns:a16="http://schemas.microsoft.com/office/drawing/2014/main" id="{E6D27EE9-4EB6-ECD9-D12F-CA5B66FC0166}"/>
              </a:ext>
            </a:extLst>
          </p:cNvPr>
          <p:cNvCxnSpPr>
            <a:cxnSpLocks/>
          </p:cNvCxnSpPr>
          <p:nvPr userDrawn="1"/>
        </p:nvCxnSpPr>
        <p:spPr>
          <a:xfrm>
            <a:off x="1359568" y="622333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4" name="Google Shape;106;p7">
            <a:extLst>
              <a:ext uri="{FF2B5EF4-FFF2-40B4-BE49-F238E27FC236}">
                <a16:creationId xmlns:a16="http://schemas.microsoft.com/office/drawing/2014/main" id="{94269E75-D517-30E1-C5E4-855BF312AB99}"/>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5" name="Imagen 4">
            <a:extLst>
              <a:ext uri="{FF2B5EF4-FFF2-40B4-BE49-F238E27FC236}">
                <a16:creationId xmlns:a16="http://schemas.microsoft.com/office/drawing/2014/main" id="{1E6D77A0-3228-0001-0900-2D1D2D9A8BB5}"/>
              </a:ext>
            </a:extLst>
          </p:cNvPr>
          <p:cNvPicPr>
            <a:picLocks noChangeAspect="1"/>
          </p:cNvPicPr>
          <p:nvPr userDrawn="1"/>
        </p:nvPicPr>
        <p:blipFill>
          <a:blip r:embed="rId2"/>
          <a:stretch>
            <a:fillRect/>
          </a:stretch>
        </p:blipFill>
        <p:spPr>
          <a:xfrm>
            <a:off x="479183" y="6187962"/>
            <a:ext cx="542373" cy="542373"/>
          </a:xfrm>
          <a:prstGeom prst="rect">
            <a:avLst/>
          </a:prstGeom>
        </p:spPr>
      </p:pic>
      <p:sp>
        <p:nvSpPr>
          <p:cNvPr id="6" name="tabla">
            <a:extLst>
              <a:ext uri="{FF2B5EF4-FFF2-40B4-BE49-F238E27FC236}">
                <a16:creationId xmlns:a16="http://schemas.microsoft.com/office/drawing/2014/main" id="{CCAEDB52-C217-6821-6620-5DD979987DEA}"/>
              </a:ext>
            </a:extLst>
          </p:cNvPr>
          <p:cNvSpPr>
            <a:spLocks noGrp="1"/>
          </p:cNvSpPr>
          <p:nvPr>
            <p:ph type="pic" idx="10"/>
          </p:nvPr>
        </p:nvSpPr>
        <p:spPr>
          <a:xfrm>
            <a:off x="8583826" y="1257300"/>
            <a:ext cx="3221233" cy="4753580"/>
          </a:xfrm>
          <a:prstGeom prst="rect">
            <a:avLst/>
          </a:prstGeom>
          <a:noFill/>
          <a:ln>
            <a:noFill/>
          </a:ln>
        </p:spPr>
      </p:sp>
    </p:spTree>
    <p:extLst>
      <p:ext uri="{BB962C8B-B14F-4D97-AF65-F5344CB8AC3E}">
        <p14:creationId xmlns:p14="http://schemas.microsoft.com/office/powerpoint/2010/main" val="21625961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una_grafica" preserve="1">
  <p:cSld name="morant_una_grafica_mas_100">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11384373" cy="4753580"/>
          </a:xfrm>
          <a:prstGeom prst="rect">
            <a:avLst/>
          </a:prstGeom>
          <a:noFill/>
          <a:ln>
            <a:noFill/>
          </a:ln>
        </p:spPr>
      </p:sp>
      <p:sp>
        <p:nvSpPr>
          <p:cNvPr id="2" name="CuadroTexto 6">
            <a:extLst>
              <a:ext uri="{FF2B5EF4-FFF2-40B4-BE49-F238E27FC236}">
                <a16:creationId xmlns:a16="http://schemas.microsoft.com/office/drawing/2014/main" id="{B1A7307E-7967-2E13-552F-AD7F7560C270}"/>
              </a:ext>
            </a:extLst>
          </p:cNvPr>
          <p:cNvSpPr txBox="1"/>
          <p:nvPr userDrawn="1"/>
        </p:nvSpPr>
        <p:spPr>
          <a:xfrm>
            <a:off x="1359568" y="6297299"/>
            <a:ext cx="9880067" cy="276999"/>
          </a:xfrm>
          <a:prstGeom prst="rect">
            <a:avLst/>
          </a:prstGeom>
          <a:noFill/>
        </p:spPr>
        <p:txBody>
          <a:bodyPr wrap="square" rtlCol="0">
            <a:spAutoFit/>
          </a:bodyPr>
          <a:lstStyle/>
          <a:p>
            <a:pPr algn="just"/>
            <a:r>
              <a:rPr lang="es-ES" sz="1200" dirty="0">
                <a:latin typeface="Poppins" panose="02000000000000000000" pitchFamily="2" charset="77"/>
                <a:cs typeface="Poppins" panose="02000000000000000000" pitchFamily="2" charset="77"/>
              </a:rPr>
              <a:t>Nota: los porcentajes pueden sumar más de 100% ya que se trata de una pregunta </a:t>
            </a:r>
            <a:r>
              <a:rPr lang="es-ES" sz="1200" dirty="0" err="1">
                <a:latin typeface="Poppins" panose="02000000000000000000" pitchFamily="2" charset="77"/>
                <a:cs typeface="Poppins" panose="02000000000000000000" pitchFamily="2" charset="77"/>
              </a:rPr>
              <a:t>multi-respuesta</a:t>
            </a:r>
            <a:r>
              <a:rPr lang="es-ES" sz="1200" dirty="0">
                <a:latin typeface="Poppins" panose="02000000000000000000" pitchFamily="2" charset="77"/>
                <a:cs typeface="Poppins" panose="02000000000000000000" pitchFamily="2" charset="77"/>
              </a:rPr>
              <a:t>.</a:t>
            </a:r>
            <a:endParaRPr lang="es-MX" sz="1200" kern="1200" dirty="0">
              <a:solidFill>
                <a:schemeClr val="tx1"/>
              </a:solidFill>
              <a:latin typeface="Poppins" panose="02000000000000000000" pitchFamily="2" charset="77"/>
              <a:ea typeface="+mn-ea"/>
              <a:cs typeface="Poppins" panose="02000000000000000000" pitchFamily="2" charset="77"/>
            </a:endParaRPr>
          </a:p>
        </p:txBody>
      </p:sp>
      <p:cxnSp>
        <p:nvCxnSpPr>
          <p:cNvPr id="3" name="Conector recto 2">
            <a:extLst>
              <a:ext uri="{FF2B5EF4-FFF2-40B4-BE49-F238E27FC236}">
                <a16:creationId xmlns:a16="http://schemas.microsoft.com/office/drawing/2014/main" id="{A9F19C20-8BEF-DCB9-5DA8-8C302E3C8008}"/>
              </a:ext>
            </a:extLst>
          </p:cNvPr>
          <p:cNvCxnSpPr>
            <a:cxnSpLocks/>
          </p:cNvCxnSpPr>
          <p:nvPr userDrawn="1"/>
        </p:nvCxnSpPr>
        <p:spPr>
          <a:xfrm>
            <a:off x="1359568" y="622333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
        <p:nvSpPr>
          <p:cNvPr id="4" name="Google Shape;106;p7">
            <a:extLst>
              <a:ext uri="{FF2B5EF4-FFF2-40B4-BE49-F238E27FC236}">
                <a16:creationId xmlns:a16="http://schemas.microsoft.com/office/drawing/2014/main" id="{580237BB-2E47-C973-42DD-F7CA8F04A503}"/>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5" name="Imagen 4">
            <a:extLst>
              <a:ext uri="{FF2B5EF4-FFF2-40B4-BE49-F238E27FC236}">
                <a16:creationId xmlns:a16="http://schemas.microsoft.com/office/drawing/2014/main" id="{E098961C-B337-8FB4-BBAD-6FF6D7A26C36}"/>
              </a:ext>
            </a:extLst>
          </p:cNvPr>
          <p:cNvPicPr>
            <a:picLocks noChangeAspect="1"/>
          </p:cNvPicPr>
          <p:nvPr userDrawn="1"/>
        </p:nvPicPr>
        <p:blipFill>
          <a:blip r:embed="rId2"/>
          <a:stretch>
            <a:fillRect/>
          </a:stretch>
        </p:blipFill>
        <p:spPr>
          <a:xfrm>
            <a:off x="479183" y="6187962"/>
            <a:ext cx="542373" cy="542373"/>
          </a:xfrm>
          <a:prstGeom prst="rect">
            <a:avLst/>
          </a:prstGeom>
        </p:spPr>
      </p:pic>
    </p:spTree>
    <p:extLst>
      <p:ext uri="{BB962C8B-B14F-4D97-AF65-F5344CB8AC3E}">
        <p14:creationId xmlns:p14="http://schemas.microsoft.com/office/powerpoint/2010/main" val="5908767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una_grafica" preserve="1" userDrawn="1">
  <p:cSld name="morant_sankey_especial">
    <p:spTree>
      <p:nvGrpSpPr>
        <p:cNvPr id="1" name="Shape 102"/>
        <p:cNvGrpSpPr/>
        <p:nvPr/>
      </p:nvGrpSpPr>
      <p:grpSpPr>
        <a:xfrm>
          <a:off x="0" y="0"/>
          <a:ext cx="0" cy="0"/>
          <a:chOff x="0" y="0"/>
          <a:chExt cx="0" cy="0"/>
        </a:xfrm>
      </p:grpSpPr>
      <p:sp>
        <p:nvSpPr>
          <p:cNvPr id="103"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04" name="imagen_principal"/>
          <p:cNvSpPr>
            <a:spLocks noGrp="1"/>
          </p:cNvSpPr>
          <p:nvPr>
            <p:ph type="pic" idx="2"/>
          </p:nvPr>
        </p:nvSpPr>
        <p:spPr>
          <a:xfrm>
            <a:off x="420687" y="1257300"/>
            <a:ext cx="8224549" cy="4753580"/>
          </a:xfrm>
          <a:prstGeom prst="rect">
            <a:avLst/>
          </a:prstGeom>
          <a:noFill/>
          <a:ln>
            <a:noFill/>
          </a:ln>
        </p:spPr>
      </p:sp>
      <p:sp>
        <p:nvSpPr>
          <p:cNvPr id="3" name="tabla">
            <a:extLst>
              <a:ext uri="{FF2B5EF4-FFF2-40B4-BE49-F238E27FC236}">
                <a16:creationId xmlns:a16="http://schemas.microsoft.com/office/drawing/2014/main" id="{C8200217-E3B6-F998-F17A-682234A04A3F}"/>
              </a:ext>
            </a:extLst>
          </p:cNvPr>
          <p:cNvSpPr>
            <a:spLocks noGrp="1"/>
          </p:cNvSpPr>
          <p:nvPr>
            <p:ph sz="quarter" idx="10"/>
          </p:nvPr>
        </p:nvSpPr>
        <p:spPr>
          <a:xfrm>
            <a:off x="8645525" y="1257300"/>
            <a:ext cx="3159535" cy="4752975"/>
          </a:xfrm>
        </p:spPr>
        <p:txBody>
          <a:bodyPr>
            <a:normAutofit/>
          </a:bodyPr>
          <a:lstStyle>
            <a:lvl1pPr marL="50800" indent="0">
              <a:buNone/>
              <a:defRPr sz="2000"/>
            </a:lvl1pPr>
          </a:lstStyle>
          <a:p>
            <a:pPr lvl="0"/>
            <a:endParaRPr lang="es-MX" dirty="0"/>
          </a:p>
        </p:txBody>
      </p:sp>
      <p:sp>
        <p:nvSpPr>
          <p:cNvPr id="2" name="Google Shape;106;p7">
            <a:extLst>
              <a:ext uri="{FF2B5EF4-FFF2-40B4-BE49-F238E27FC236}">
                <a16:creationId xmlns:a16="http://schemas.microsoft.com/office/drawing/2014/main" id="{CBBC7A7F-046C-30ED-37CC-34292A87CDB4}"/>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4" name="Imagen 3">
            <a:extLst>
              <a:ext uri="{FF2B5EF4-FFF2-40B4-BE49-F238E27FC236}">
                <a16:creationId xmlns:a16="http://schemas.microsoft.com/office/drawing/2014/main" id="{E32BD118-D41C-D54B-C90B-3A4BA5132C0C}"/>
              </a:ext>
            </a:extLst>
          </p:cNvPr>
          <p:cNvPicPr>
            <a:picLocks noChangeAspect="1"/>
          </p:cNvPicPr>
          <p:nvPr userDrawn="1"/>
        </p:nvPicPr>
        <p:blipFill>
          <a:blip r:embed="rId2"/>
          <a:stretch>
            <a:fillRect/>
          </a:stretch>
        </p:blipFill>
        <p:spPr>
          <a:xfrm>
            <a:off x="479183" y="6187962"/>
            <a:ext cx="542373" cy="542373"/>
          </a:xfrm>
          <a:prstGeom prst="rect">
            <a:avLst/>
          </a:prstGeom>
        </p:spPr>
      </p:pic>
      <p:cxnSp>
        <p:nvCxnSpPr>
          <p:cNvPr id="5" name="Conector recto 4">
            <a:extLst>
              <a:ext uri="{FF2B5EF4-FFF2-40B4-BE49-F238E27FC236}">
                <a16:creationId xmlns:a16="http://schemas.microsoft.com/office/drawing/2014/main" id="{D4C0E852-E306-4FCB-D8B5-305299E1C6F1}"/>
              </a:ext>
            </a:extLst>
          </p:cNvPr>
          <p:cNvCxnSpPr>
            <a:cxnSpLocks/>
            <a:endCxn id="2" idx="1"/>
          </p:cNvCxnSpPr>
          <p:nvPr userDrawn="1"/>
        </p:nvCxnSpPr>
        <p:spPr>
          <a:xfrm>
            <a:off x="1359568" y="650006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403134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_graficas">
  <p:cSld name="morant_dos_graficas">
    <p:spTree>
      <p:nvGrpSpPr>
        <p:cNvPr id="1" name="Shape 108"/>
        <p:cNvGrpSpPr/>
        <p:nvPr/>
      </p:nvGrpSpPr>
      <p:grpSpPr>
        <a:xfrm>
          <a:off x="0" y="0"/>
          <a:ext cx="0" cy="0"/>
          <a:chOff x="0" y="0"/>
          <a:chExt cx="0" cy="0"/>
        </a:xfrm>
      </p:grpSpPr>
      <p:sp>
        <p:nvSpPr>
          <p:cNvPr id="109" name="grafica_uno"/>
          <p:cNvSpPr>
            <a:spLocks noGrp="1"/>
          </p:cNvSpPr>
          <p:nvPr>
            <p:ph type="pic" idx="2"/>
          </p:nvPr>
        </p:nvSpPr>
        <p:spPr>
          <a:xfrm>
            <a:off x="292104" y="1124612"/>
            <a:ext cx="4394196" cy="4988533"/>
          </a:xfrm>
          <a:prstGeom prst="rect">
            <a:avLst/>
          </a:prstGeom>
          <a:noFill/>
          <a:ln>
            <a:noFill/>
          </a:ln>
        </p:spPr>
      </p:sp>
      <p:sp>
        <p:nvSpPr>
          <p:cNvPr id="110" name="titulo"/>
          <p:cNvSpPr txBox="1">
            <a:spLocks noGrp="1"/>
          </p:cNvSpPr>
          <p:nvPr>
            <p:ph type="title"/>
          </p:nvPr>
        </p:nvSpPr>
        <p:spPr>
          <a:xfrm>
            <a:off x="419923" y="365126"/>
            <a:ext cx="11385138" cy="89217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3F3F3F"/>
              </a:buClr>
              <a:buSzPts val="2800"/>
              <a:buFont typeface="Poppins Medium"/>
              <a:buNone/>
              <a:defRPr sz="2800">
                <a:solidFill>
                  <a:srgbClr val="3F3F3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11" name="grafica_dos"/>
          <p:cNvSpPr>
            <a:spLocks noGrp="1"/>
          </p:cNvSpPr>
          <p:nvPr>
            <p:ph type="pic" idx="3"/>
          </p:nvPr>
        </p:nvSpPr>
        <p:spPr>
          <a:xfrm>
            <a:off x="4686301" y="1124611"/>
            <a:ext cx="7129770" cy="4988534"/>
          </a:xfrm>
          <a:prstGeom prst="rect">
            <a:avLst/>
          </a:prstGeom>
          <a:noFill/>
          <a:ln>
            <a:noFill/>
          </a:ln>
        </p:spPr>
      </p:sp>
      <p:sp>
        <p:nvSpPr>
          <p:cNvPr id="2" name="Google Shape;106;p7">
            <a:extLst>
              <a:ext uri="{FF2B5EF4-FFF2-40B4-BE49-F238E27FC236}">
                <a16:creationId xmlns:a16="http://schemas.microsoft.com/office/drawing/2014/main" id="{EF8D4524-8011-A42A-A78D-955904B6D02E}"/>
              </a:ext>
            </a:extLst>
          </p:cNvPr>
          <p:cNvSpPr txBox="1"/>
          <p:nvPr userDrawn="1"/>
        </p:nvSpPr>
        <p:spPr>
          <a:xfrm>
            <a:off x="10979560" y="6269803"/>
            <a:ext cx="825500" cy="46053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s-MX" sz="1400">
                <a:solidFill>
                  <a:schemeClr val="dk1"/>
                </a:solidFill>
                <a:latin typeface="Poppins"/>
                <a:ea typeface="Poppins"/>
                <a:cs typeface="Poppins"/>
                <a:sym typeface="Poppins"/>
              </a:rPr>
              <a:t>‹Nº›</a:t>
            </a:fld>
            <a:endParaRPr sz="1400" dirty="0">
              <a:solidFill>
                <a:schemeClr val="dk1"/>
              </a:solidFill>
              <a:latin typeface="Poppins"/>
              <a:ea typeface="Poppins"/>
              <a:cs typeface="Poppins"/>
              <a:sym typeface="Poppins"/>
            </a:endParaRPr>
          </a:p>
        </p:txBody>
      </p:sp>
      <p:pic>
        <p:nvPicPr>
          <p:cNvPr id="3" name="Imagen 2">
            <a:extLst>
              <a:ext uri="{FF2B5EF4-FFF2-40B4-BE49-F238E27FC236}">
                <a16:creationId xmlns:a16="http://schemas.microsoft.com/office/drawing/2014/main" id="{266762AC-1C64-85CA-65A4-BC95C3AA3129}"/>
              </a:ext>
            </a:extLst>
          </p:cNvPr>
          <p:cNvPicPr>
            <a:picLocks noChangeAspect="1"/>
          </p:cNvPicPr>
          <p:nvPr userDrawn="1"/>
        </p:nvPicPr>
        <p:blipFill>
          <a:blip r:embed="rId2"/>
          <a:stretch>
            <a:fillRect/>
          </a:stretch>
        </p:blipFill>
        <p:spPr>
          <a:xfrm>
            <a:off x="479183" y="6187962"/>
            <a:ext cx="542373" cy="542373"/>
          </a:xfrm>
          <a:prstGeom prst="rect">
            <a:avLst/>
          </a:prstGeom>
        </p:spPr>
      </p:pic>
      <p:cxnSp>
        <p:nvCxnSpPr>
          <p:cNvPr id="4" name="Conector recto 3">
            <a:extLst>
              <a:ext uri="{FF2B5EF4-FFF2-40B4-BE49-F238E27FC236}">
                <a16:creationId xmlns:a16="http://schemas.microsoft.com/office/drawing/2014/main" id="{74E1FFFB-A59F-1FDB-D4D7-955B896B124D}"/>
              </a:ext>
            </a:extLst>
          </p:cNvPr>
          <p:cNvCxnSpPr>
            <a:cxnSpLocks/>
            <a:endCxn id="2" idx="1"/>
          </p:cNvCxnSpPr>
          <p:nvPr userDrawn="1"/>
        </p:nvCxnSpPr>
        <p:spPr>
          <a:xfrm>
            <a:off x="1359568" y="6500069"/>
            <a:ext cx="9619992" cy="0"/>
          </a:xfrm>
          <a:prstGeom prst="line">
            <a:avLst/>
          </a:prstGeom>
          <a:ln w="28575">
            <a:solidFill>
              <a:srgbClr val="BC4580"/>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29" Type="http://schemas.openxmlformats.org/officeDocument/2006/relationships/slideLayout" Target="../slideLayouts/slideLayout4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theme" Target="../theme/theme3.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oppins Medium"/>
              <a:buNone/>
              <a:defRPr sz="4400" b="0" i="0" u="none" strike="noStrike" cap="none">
                <a:solidFill>
                  <a:schemeClr val="dk1"/>
                </a:solidFill>
                <a:latin typeface="Poppins Medium"/>
                <a:ea typeface="Poppins Medium"/>
                <a:cs typeface="Poppins Medium"/>
                <a:sym typeface="Poppins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Poppins"/>
                <a:ea typeface="Poppins"/>
                <a:cs typeface="Poppins"/>
                <a:sym typeface="Poppi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Poppins"/>
                <a:ea typeface="Poppins"/>
                <a:cs typeface="Poppins"/>
                <a:sym typeface="Poppins"/>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Poppins"/>
                <a:ea typeface="Poppins"/>
                <a:cs typeface="Poppins"/>
                <a:sym typeface="Poppins"/>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oppins"/>
                <a:ea typeface="Poppins"/>
                <a:cs typeface="Poppins"/>
                <a:sym typeface="Poppins"/>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oppins"/>
                <a:ea typeface="Poppins"/>
                <a:cs typeface="Poppins"/>
                <a:sym typeface="Poppins"/>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69" r:id="rId1"/>
    <p:sldLayoutId id="2147483649" r:id="rId2"/>
    <p:sldLayoutId id="2147483747" r:id="rId3"/>
    <p:sldLayoutId id="2147483688" r:id="rId4"/>
    <p:sldLayoutId id="2147483683" r:id="rId5"/>
    <p:sldLayoutId id="2147483690" r:id="rId6"/>
    <p:sldLayoutId id="2147483685" r:id="rId7"/>
    <p:sldLayoutId id="2147483672" r:id="rId8"/>
    <p:sldLayoutId id="2147483654" r:id="rId9"/>
    <p:sldLayoutId id="2147483655" r:id="rId10"/>
    <p:sldLayoutId id="2147483684" r:id="rId11"/>
    <p:sldLayoutId id="2147483687" r:id="rId12"/>
    <p:sldLayoutId id="2147483661" r:id="rId13"/>
    <p:sldLayoutId id="2147483689"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oppins Medium"/>
              <a:buNone/>
              <a:defRPr sz="4400" b="0" i="0" u="none" strike="noStrike" cap="none">
                <a:solidFill>
                  <a:schemeClr val="dk1"/>
                </a:solidFill>
                <a:latin typeface="Poppins Medium"/>
                <a:ea typeface="Poppins Medium"/>
                <a:cs typeface="Poppins Medium"/>
                <a:sym typeface="Poppins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Poppins"/>
                <a:ea typeface="Poppins"/>
                <a:cs typeface="Poppins"/>
                <a:sym typeface="Poppi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Poppins"/>
                <a:ea typeface="Poppins"/>
                <a:cs typeface="Poppins"/>
                <a:sym typeface="Poppins"/>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Poppins"/>
                <a:ea typeface="Poppins"/>
                <a:cs typeface="Poppins"/>
                <a:sym typeface="Poppins"/>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oppins"/>
                <a:ea typeface="Poppins"/>
                <a:cs typeface="Poppins"/>
                <a:sym typeface="Poppins"/>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oppins"/>
                <a:ea typeface="Poppins"/>
                <a:cs typeface="Poppins"/>
                <a:sym typeface="Poppins"/>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MX"/>
              <a:t>‹Nº›</a:t>
            </a:fld>
            <a:endParaRPr/>
          </a:p>
        </p:txBody>
      </p:sp>
    </p:spTree>
    <p:extLst>
      <p:ext uri="{BB962C8B-B14F-4D97-AF65-F5344CB8AC3E}">
        <p14:creationId xmlns:p14="http://schemas.microsoft.com/office/powerpoint/2010/main" val="3309025708"/>
      </p:ext>
    </p:extLst>
  </p:cSld>
  <p:clrMap bg1="lt1" tx1="dk1" bg2="dk2" tx2="lt2" accent1="accent1" accent2="accent2" accent3="accent3" accent4="accent4" accent5="accent5" accent6="accent6" hlink="hlink" folHlink="folHlink"/>
  <p:sldLayoutIdLst>
    <p:sldLayoutId id="2147483692" r:id="rId1"/>
    <p:sldLayoutId id="2147483693" r:id="rId2"/>
    <p:sldLayoutId id="2147483694" r:id="rId3"/>
    <p:sldLayoutId id="2147483707" r:id="rId4"/>
    <p:sldLayoutId id="2147483706" r:id="rId5"/>
    <p:sldLayoutId id="2147483752" r:id="rId6"/>
    <p:sldLayoutId id="2147483754" r:id="rId7"/>
    <p:sldLayoutId id="2147483695" r:id="rId8"/>
    <p:sldLayoutId id="2147483696" r:id="rId9"/>
    <p:sldLayoutId id="2147483748" r:id="rId10"/>
    <p:sldLayoutId id="2147483749" r:id="rId11"/>
    <p:sldLayoutId id="2147483750" r:id="rId12"/>
    <p:sldLayoutId id="2147483705" r:id="rId13"/>
    <p:sldLayoutId id="2147483697" r:id="rId14"/>
    <p:sldLayoutId id="2147483751" r:id="rId15"/>
    <p:sldLayoutId id="2147483698" r:id="rId16"/>
    <p:sldLayoutId id="2147483699" r:id="rId17"/>
    <p:sldLayoutId id="2147483738" r:id="rId18"/>
    <p:sldLayoutId id="2147483700" r:id="rId19"/>
    <p:sldLayoutId id="2147483753" r:id="rId20"/>
    <p:sldLayoutId id="2147483701" r:id="rId21"/>
    <p:sldLayoutId id="2147483702" r:id="rId22"/>
    <p:sldLayoutId id="2147483737" r:id="rId23"/>
    <p:sldLayoutId id="2147483740" r:id="rId24"/>
    <p:sldLayoutId id="2147483741" r:id="rId25"/>
    <p:sldLayoutId id="2147483735" r:id="rId26"/>
    <p:sldLayoutId id="2147483736" r:id="rId27"/>
    <p:sldLayoutId id="2147483703" r:id="rId28"/>
    <p:sldLayoutId id="2147483704" r:id="rId2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2469A2C-0679-CD83-24C9-ECAD618B2F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MX"/>
          </a:p>
        </p:txBody>
      </p:sp>
      <p:sp>
        <p:nvSpPr>
          <p:cNvPr id="3" name="Text Placeholder 2">
            <a:extLst>
              <a:ext uri="{FF2B5EF4-FFF2-40B4-BE49-F238E27FC236}">
                <a16:creationId xmlns:a16="http://schemas.microsoft.com/office/drawing/2014/main" id="{2688DD5C-3591-8437-1D18-B50DB47712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MX" dirty="0"/>
          </a:p>
        </p:txBody>
      </p:sp>
      <p:sp>
        <p:nvSpPr>
          <p:cNvPr id="4" name="Date Placeholder 3">
            <a:extLst>
              <a:ext uri="{FF2B5EF4-FFF2-40B4-BE49-F238E27FC236}">
                <a16:creationId xmlns:a16="http://schemas.microsoft.com/office/drawing/2014/main" id="{AE28C6F2-1502-3CCC-1981-C8D8D55FB1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MX"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3494EA9B-AD14-5711-0860-C2113D466F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2898AE6-6FF9-0B8C-614D-CBE16B1450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39F2A9DE-3621-441A-B2E9-F314A38806B4}" type="slidenum">
              <a:rPr kumimoji="0" lang="es-MX"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‹Nº›</a:t>
            </a:fld>
            <a:endParaRPr kumimoji="0" lang="es-MX"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29518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hf hdr="0" ftr="0" dt="0"/>
  <p:txStyles>
    <p:titleStyle>
      <a:lvl1pPr algn="l" defTabSz="914400" rtl="0" eaLnBrk="1" latinLnBrk="0" hangingPunct="1">
        <a:lnSpc>
          <a:spcPct val="90000"/>
        </a:lnSpc>
        <a:spcBef>
          <a:spcPct val="0"/>
        </a:spcBef>
        <a:buNone/>
        <a:defRPr sz="4400" kern="1200">
          <a:solidFill>
            <a:schemeClr val="tx1"/>
          </a:solidFill>
          <a:latin typeface="Poppins Medium" panose="00000600000000000000" pitchFamily="2" charset="0"/>
          <a:ea typeface="+mj-ea"/>
          <a:cs typeface="Poppins Medium" panose="000006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Poppins" panose="00000500000000000000" pitchFamily="2" charset="0"/>
          <a:ea typeface="+mn-ea"/>
          <a:cs typeface="Poppins" panose="000005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Poppins" panose="00000500000000000000" pitchFamily="2" charset="0"/>
          <a:ea typeface="+mn-ea"/>
          <a:cs typeface="Poppins" panose="000005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Poppins" panose="00000500000000000000" pitchFamily="2" charset="0"/>
          <a:ea typeface="+mn-ea"/>
          <a:cs typeface="Poppins" panose="000005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anose="00000500000000000000" pitchFamily="2" charset="0"/>
          <a:ea typeface="+mn-ea"/>
          <a:cs typeface="Poppins" panose="000005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anose="00000500000000000000" pitchFamily="2" charset="0"/>
          <a:ea typeface="+mn-ea"/>
          <a:cs typeface="Poppins" panose="000005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theme/theme1.xml><?xml version="1.0" encoding="utf-8"?>
<a:theme xmlns:a="http://schemas.openxmlformats.org/drawingml/2006/main" name="morant">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gerenci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dialogo_social">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905</TotalTime>
  <Words>0</Words>
  <Application>Microsoft Office PowerPoint</Application>
  <PresentationFormat>Panorámica</PresentationFormat>
  <Paragraphs>0</Paragraphs>
  <Slides>0</Slides>
  <Notes>0</Notes>
  <HiddenSlides>0</HiddenSlides>
  <MMClips>0</MMClips>
  <ScaleCrop>false</ScaleCrop>
  <HeadingPairs>
    <vt:vector size="6" baseType="variant">
      <vt:variant>
        <vt:lpstr>Fuentes usadas</vt:lpstr>
      </vt:variant>
      <vt:variant>
        <vt:i4>4</vt:i4>
      </vt:variant>
      <vt:variant>
        <vt:lpstr>Tema</vt:lpstr>
      </vt:variant>
      <vt:variant>
        <vt:i4>3</vt:i4>
      </vt:variant>
      <vt:variant>
        <vt:lpstr>Títulos de diapositiva</vt:lpstr>
      </vt:variant>
      <vt:variant>
        <vt:i4>0</vt:i4>
      </vt:variant>
    </vt:vector>
  </HeadingPairs>
  <TitlesOfParts>
    <vt:vector size="7" baseType="lpstr">
      <vt:lpstr>Arial</vt:lpstr>
      <vt:lpstr>Calibri</vt:lpstr>
      <vt:lpstr>Poppins Medium</vt:lpstr>
      <vt:lpstr>Poppins</vt:lpstr>
      <vt:lpstr>morant</vt:lpstr>
      <vt:lpstr>gerencia</vt:lpstr>
      <vt:lpstr>dialogo_social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MORANT</dc:creator>
  <cp:lastModifiedBy>IVAN MARTINEZ LOPEZ</cp:lastModifiedBy>
  <cp:revision>193</cp:revision>
  <dcterms:modified xsi:type="dcterms:W3CDTF">2025-01-15T17:10:45Z</dcterms:modified>
</cp:coreProperties>
</file>